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 id="2147483706" r:id="rId2"/>
    <p:sldMasterId id="2147483703" r:id="rId3"/>
    <p:sldMasterId id="2147483649" r:id="rId4"/>
    <p:sldMasterId id="2147483718" r:id="rId5"/>
    <p:sldMasterId id="2147484272" r:id="rId6"/>
    <p:sldMasterId id="2147484274" r:id="rId7"/>
    <p:sldMasterId id="2147484276" r:id="rId8"/>
    <p:sldMasterId id="2147484960" r:id="rId9"/>
    <p:sldMasterId id="2147485592" r:id="rId10"/>
  </p:sldMasterIdLst>
  <p:notesMasterIdLst>
    <p:notesMasterId r:id="rId48"/>
  </p:notesMasterIdLst>
  <p:sldIdLst>
    <p:sldId id="308" r:id="rId11"/>
    <p:sldId id="335" r:id="rId12"/>
    <p:sldId id="333" r:id="rId13"/>
    <p:sldId id="334" r:id="rId14"/>
    <p:sldId id="342" r:id="rId15"/>
    <p:sldId id="272" r:id="rId16"/>
    <p:sldId id="310" r:id="rId17"/>
    <p:sldId id="263" r:id="rId18"/>
    <p:sldId id="264" r:id="rId19"/>
    <p:sldId id="313" r:id="rId20"/>
    <p:sldId id="314" r:id="rId21"/>
    <p:sldId id="316" r:id="rId22"/>
    <p:sldId id="315" r:id="rId23"/>
    <p:sldId id="326" r:id="rId24"/>
    <p:sldId id="327" r:id="rId25"/>
    <p:sldId id="328" r:id="rId26"/>
    <p:sldId id="311" r:id="rId27"/>
    <p:sldId id="323" r:id="rId28"/>
    <p:sldId id="318" r:id="rId29"/>
    <p:sldId id="322" r:id="rId30"/>
    <p:sldId id="336" r:id="rId31"/>
    <p:sldId id="339" r:id="rId32"/>
    <p:sldId id="325" r:id="rId33"/>
    <p:sldId id="320" r:id="rId34"/>
    <p:sldId id="337" r:id="rId35"/>
    <p:sldId id="329" r:id="rId36"/>
    <p:sldId id="338" r:id="rId37"/>
    <p:sldId id="341" r:id="rId38"/>
    <p:sldId id="331" r:id="rId39"/>
    <p:sldId id="330" r:id="rId40"/>
    <p:sldId id="343" r:id="rId41"/>
    <p:sldId id="347" r:id="rId42"/>
    <p:sldId id="344" r:id="rId43"/>
    <p:sldId id="345" r:id="rId44"/>
    <p:sldId id="346" r:id="rId45"/>
    <p:sldId id="317" r:id="rId46"/>
    <p:sldId id="349"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69B"/>
    <a:srgbClr val="0A5C14"/>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7"/>
    <p:restoredTop sz="87965"/>
  </p:normalViewPr>
  <p:slideViewPr>
    <p:cSldViewPr>
      <p:cViewPr varScale="1">
        <p:scale>
          <a:sx n="132" d="100"/>
          <a:sy n="132" d="100"/>
        </p:scale>
        <p:origin x="176" y="27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12" charset="-128"/>
                <a:cs typeface="ＭＳ Ｐゴシック" pitchFamily="-112"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12" charset="-128"/>
                <a:cs typeface="ＭＳ Ｐゴシック" pitchFamily="-112" charset="-128"/>
              </a:defRPr>
            </a:lvl1pPr>
          </a:lstStyle>
          <a:p>
            <a:pPr>
              <a:defRPr/>
            </a:pPr>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12" charset="-128"/>
                <a:cs typeface="ＭＳ Ｐゴシック" pitchFamily="-112"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DE49340C-E1AF-294E-8077-94D91656509B}" type="slidenum">
              <a:rPr lang="en-US"/>
              <a:pPr>
                <a:defRPr/>
              </a:pPr>
              <a:t>‹#›</a:t>
            </a:fld>
            <a:endParaRPr lang="en-US"/>
          </a:p>
        </p:txBody>
      </p:sp>
    </p:spTree>
    <p:extLst>
      <p:ext uri="{BB962C8B-B14F-4D97-AF65-F5344CB8AC3E}">
        <p14:creationId xmlns:p14="http://schemas.microsoft.com/office/powerpoint/2010/main" val="38244519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08" charset="-128"/>
        <a:cs typeface="ＭＳ Ｐゴシック" pitchFamily="-108" charset="-128"/>
      </a:defRPr>
    </a:lvl1pPr>
    <a:lvl2pPr marL="742950" indent="-28575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12" charset="0"/>
        <a:ea typeface="ＭＳ Ｐゴシック" charset="0"/>
        <a:cs typeface="Geneva" charset="-128"/>
      </a:defRPr>
    </a:lvl3pPr>
    <a:lvl4pPr marL="1600200" indent="-228600" algn="l" rtl="0" eaLnBrk="0" fontAlgn="base" hangingPunct="0">
      <a:spcBef>
        <a:spcPct val="30000"/>
      </a:spcBef>
      <a:spcAft>
        <a:spcPct val="0"/>
      </a:spcAft>
      <a:defRPr sz="1200" kern="1200">
        <a:solidFill>
          <a:schemeClr val="tx1"/>
        </a:solidFill>
        <a:latin typeface="Times New Roman" pitchFamily="-112" charset="0"/>
        <a:ea typeface="Geneva" charset="-128"/>
        <a:cs typeface="Geneva" charset="0"/>
      </a:defRPr>
    </a:lvl4pPr>
    <a:lvl5pPr marL="2057400" indent="-228600"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BA90AF-FB94-D542-8D06-F831E1B40F08}" type="slidenum">
              <a:rPr lang="en-US" sz="1200"/>
              <a:pPr/>
              <a:t>1</a:t>
            </a:fld>
            <a:endParaRPr lang="en-US" sz="1200"/>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2400" dirty="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769D1F-CB80-1A40-A824-DFFACF8F3A9C}" type="slidenum">
              <a:rPr lang="en-US" sz="1200"/>
              <a:pPr/>
              <a:t>10</a:t>
            </a:fld>
            <a:endParaRPr lang="en-US" sz="1200"/>
          </a:p>
        </p:txBody>
      </p:sp>
      <p:sp>
        <p:nvSpPr>
          <p:cNvPr id="90114" name="Rectangle 2"/>
          <p:cNvSpPr>
            <a:spLocks noGrp="1" noRot="1" noChangeAspect="1" noChangeArrowheads="1"/>
          </p:cNvSpPr>
          <p:nvPr>
            <p:ph type="sldImg"/>
          </p:nvPr>
        </p:nvSpPr>
        <p:spPr>
          <a:solidFill>
            <a:srgbClr val="FFFFFF"/>
          </a:solidFill>
          <a:ln/>
        </p:spPr>
      </p:sp>
      <p:sp>
        <p:nvSpPr>
          <p:cNvPr id="901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latin typeface="Arial" charset="0"/>
                <a:ea typeface="ＭＳ Ｐゴシック" charset="0"/>
                <a:cs typeface="ＭＳ Ｐゴシック" charset="0"/>
              </a:rPr>
              <a:t>Translators, please select the 8 black boxes over the text above and move them to the side so you can translate the text. Then move them back and check your work with the animations in slide show mode.</a:t>
            </a:r>
          </a:p>
          <a:p>
            <a:pPr>
              <a:spcBef>
                <a:spcPct val="0"/>
              </a:spcBef>
            </a:pPr>
            <a:endParaRPr lang="en-US" sz="2400"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76C0BF8-B882-E64D-B83A-B41256CFE180}" type="slidenum">
              <a:rPr lang="en-US" sz="1200"/>
              <a:pPr/>
              <a:t>11</a:t>
            </a:fld>
            <a:endParaRPr lang="en-US" sz="1200"/>
          </a:p>
        </p:txBody>
      </p:sp>
      <p:sp>
        <p:nvSpPr>
          <p:cNvPr id="92162" name="Rectangle 2"/>
          <p:cNvSpPr>
            <a:spLocks noGrp="1" noRot="1" noChangeAspect="1" noChangeArrowheads="1"/>
          </p:cNvSpPr>
          <p:nvPr>
            <p:ph type="sldImg"/>
          </p:nvPr>
        </p:nvSpPr>
        <p:spPr>
          <a:solidFill>
            <a:srgbClr val="FFFFFF"/>
          </a:solidFill>
          <a:ln/>
        </p:spPr>
      </p:sp>
      <p:sp>
        <p:nvSpPr>
          <p:cNvPr id="92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r>
              <a:rPr lang="en-US" sz="2400" dirty="0">
                <a:latin typeface="Arial" charset="0"/>
                <a:ea typeface="ＭＳ Ｐゴシック" charset="0"/>
                <a:cs typeface="ＭＳ Ｐゴシック" charset="0"/>
              </a:rPr>
              <a:t>Translators, please select the 8 black boxes over the text above and move them to the side so you can translate the text. Then move them back and check your work with the animations in slide show mode.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EDD26A-9EDE-D840-BA86-2C986816A1AE}" type="slidenum">
              <a:rPr lang="en-US" sz="1200"/>
              <a:pPr/>
              <a:t>12</a:t>
            </a:fld>
            <a:endParaRPr lang="en-US" sz="1200"/>
          </a:p>
        </p:txBody>
      </p:sp>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r>
              <a:rPr lang="en-US" sz="2400" dirty="0">
                <a:latin typeface="Arial" charset="0"/>
                <a:ea typeface="ＭＳ Ｐゴシック" charset="0"/>
                <a:cs typeface="ＭＳ Ｐゴシック" charset="0"/>
              </a:rPr>
              <a:t>This works well in English to take out the Z1 and the "to be" verb.</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923CCF-2BF2-744F-A39C-2D00160AA08E}" type="slidenum">
              <a:rPr lang="en-US" sz="1200"/>
              <a:pPr/>
              <a:t>13</a:t>
            </a:fld>
            <a:endParaRPr lang="en-US" sz="1200"/>
          </a:p>
        </p:txBody>
      </p:sp>
      <p:sp>
        <p:nvSpPr>
          <p:cNvPr id="96258" name="Rectangle 2"/>
          <p:cNvSpPr>
            <a:spLocks noGrp="1" noRot="1" noChangeAspect="1" noChangeArrowheads="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966E2D-B271-8C43-A0B9-16EE9D5CB1C7}" type="slidenum">
              <a:rPr lang="en-US" sz="1200"/>
              <a:pPr/>
              <a:t>14</a:t>
            </a:fld>
            <a:endParaRPr lang="en-US" sz="1200"/>
          </a:p>
        </p:txBody>
      </p:sp>
      <p:sp>
        <p:nvSpPr>
          <p:cNvPr id="98306" name="Rectangle 2"/>
          <p:cNvSpPr>
            <a:spLocks noGrp="1" noRot="1" noChangeAspect="1" noChangeArrowheads="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13A5F1-C788-3140-9B7D-B92CFCAF17E0}" type="slidenum">
              <a:rPr lang="en-US" sz="1200"/>
              <a:pPr/>
              <a:t>15</a:t>
            </a:fld>
            <a:endParaRPr lang="en-US" sz="1200"/>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7FF7DA7-C666-694A-9865-DE6048C327CF}" type="slidenum">
              <a:rPr lang="en-US" sz="1200"/>
              <a:pPr/>
              <a:t>16</a:t>
            </a:fld>
            <a:endParaRPr lang="en-US" sz="1200"/>
          </a:p>
        </p:txBody>
      </p:sp>
      <p:sp>
        <p:nvSpPr>
          <p:cNvPr id="102402" name="Rectangle 2"/>
          <p:cNvSpPr>
            <a:spLocks noGrp="1" noRot="1" noChangeAspect="1" noChangeArrowheads="1"/>
          </p:cNvSpPr>
          <p:nvPr>
            <p:ph type="sldImg"/>
          </p:nvPr>
        </p:nvSpPr>
        <p:spPr>
          <a:solidFill>
            <a:srgbClr val="FFFFFF"/>
          </a:solidFill>
          <a:ln/>
        </p:spPr>
      </p:sp>
      <p:sp>
        <p:nvSpPr>
          <p:cNvPr id="1024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914D80-3159-7946-BA5F-99E2D462E2D7}" type="slidenum">
              <a:rPr lang="en-US" sz="1200"/>
              <a:pPr/>
              <a:t>17</a:t>
            </a:fld>
            <a:endParaRPr lang="en-US" sz="1200"/>
          </a:p>
        </p:txBody>
      </p:sp>
      <p:sp>
        <p:nvSpPr>
          <p:cNvPr id="104450" name="Rectangle 2"/>
          <p:cNvSpPr>
            <a:spLocks noGrp="1" noRot="1" noChangeAspect="1" noChangeArrowheads="1"/>
          </p:cNvSpPr>
          <p:nvPr>
            <p:ph type="sldImg"/>
          </p:nvPr>
        </p:nvSpPr>
        <p:spPr>
          <a:solidFill>
            <a:srgbClr val="FFFFFF"/>
          </a:solidFill>
          <a:ln/>
        </p:spPr>
      </p:sp>
      <p:sp>
        <p:nvSpPr>
          <p:cNvPr id="1044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7DBC62-8E34-804D-9221-B8ACBDE4393E}" type="slidenum">
              <a:rPr lang="en-US" sz="1200"/>
              <a:pPr/>
              <a:t>18</a:t>
            </a:fld>
            <a:endParaRPr lang="en-US" sz="1200"/>
          </a:p>
        </p:txBody>
      </p:sp>
      <p:sp>
        <p:nvSpPr>
          <p:cNvPr id="106498" name="Rectangle 2"/>
          <p:cNvSpPr>
            <a:spLocks noGrp="1" noRot="1" noChangeAspect="1" noChangeArrowheads="1"/>
          </p:cNvSpPr>
          <p:nvPr>
            <p:ph type="sldImg"/>
          </p:nvPr>
        </p:nvSpPr>
        <p:spPr>
          <a:solidFill>
            <a:srgbClr val="FFFFFF"/>
          </a:solidFill>
          <a:ln/>
        </p:spPr>
      </p:sp>
      <p:sp>
        <p:nvSpPr>
          <p:cNvPr id="106499"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B02C7D-A89E-E943-99B8-8D1E8A05E904}" type="slidenum">
              <a:rPr lang="en-US" sz="1200"/>
              <a:pPr/>
              <a:t>19</a:t>
            </a:fld>
            <a:endParaRPr lang="en-US" sz="120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CE7E181-3B59-6C47-A3C5-DA0D800FEE15}" type="slidenum">
              <a:rPr lang="en-US" sz="1200"/>
              <a:pPr/>
              <a:t>2</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panose="020B0604020202020204" pitchFamily="34" charset="0"/>
                <a:ea typeface="ＭＳ Ｐゴシック" charset="0"/>
                <a:cs typeface="Arial" panose="020B0604020202020204" pitchFamily="34" charset="0"/>
              </a:rPr>
              <a:t>Positive: </a:t>
            </a:r>
          </a:p>
          <a:p>
            <a:pPr eaLnBrk="1" hangingPunct="1"/>
            <a:r>
              <a:rPr lang="en-US" dirty="0">
                <a:latin typeface="Arial" panose="020B0604020202020204" pitchFamily="34" charset="0"/>
                <a:ea typeface="ＭＳ Ｐゴシック" charset="0"/>
                <a:cs typeface="Arial" panose="020B0604020202020204" pitchFamily="34" charset="0"/>
              </a:rPr>
              <a:t>He seeks to preach it in context of Lot’s motive in earlier chapters.</a:t>
            </a:r>
          </a:p>
          <a:p>
            <a:pPr eaLnBrk="1" hangingPunct="1"/>
            <a:r>
              <a:rPr lang="en-US" dirty="0">
                <a:latin typeface="Arial" panose="020B0604020202020204" pitchFamily="34" charset="0"/>
                <a:ea typeface="ＭＳ Ｐゴシック" charset="0"/>
                <a:cs typeface="Arial" panose="020B0604020202020204" pitchFamily="34" charset="0"/>
              </a:rPr>
              <a:t>He is not afraid to tackle the issue of homosexuality.</a:t>
            </a:r>
          </a:p>
          <a:p>
            <a:pPr eaLnBrk="1" hangingPunct="1"/>
            <a:r>
              <a:rPr lang="en-US" dirty="0">
                <a:latin typeface="Arial" panose="020B0604020202020204" pitchFamily="34" charset="0"/>
                <a:ea typeface="ＭＳ Ｐゴシック" charset="0"/>
                <a:cs typeface="Arial" panose="020B0604020202020204" pitchFamily="34" charset="0"/>
              </a:rPr>
              <a:t>He attempts to apply the passage.</a:t>
            </a:r>
          </a:p>
          <a:p>
            <a:pPr eaLnBrk="1" hangingPunct="1"/>
            <a:endParaRPr lang="en-US" dirty="0">
              <a:latin typeface="Arial" panose="020B0604020202020204" pitchFamily="34" charset="0"/>
              <a:ea typeface="ＭＳ Ｐゴシック" charset="0"/>
              <a:cs typeface="Arial" panose="020B0604020202020204" pitchFamily="34" charset="0"/>
            </a:endParaRPr>
          </a:p>
          <a:p>
            <a:pPr eaLnBrk="1" hangingPunct="1"/>
            <a:r>
              <a:rPr lang="en-US" dirty="0">
                <a:latin typeface="Arial" panose="020B0604020202020204" pitchFamily="34" charset="0"/>
                <a:ea typeface="ＭＳ Ｐゴシック" charset="0"/>
                <a:cs typeface="Arial" panose="020B0604020202020204" pitchFamily="34" charset="0"/>
              </a:rPr>
              <a:t>Negative:</a:t>
            </a:r>
          </a:p>
          <a:p>
            <a:pPr eaLnBrk="1" hangingPunct="1"/>
            <a:r>
              <a:rPr lang="en-US" dirty="0">
                <a:latin typeface="Arial" panose="020B0604020202020204" pitchFamily="34" charset="0"/>
                <a:ea typeface="ＭＳ Ｐゴシック" charset="0"/>
                <a:cs typeface="Arial" panose="020B0604020202020204" pitchFamily="34" charset="0"/>
              </a:rPr>
              <a:t>Lack of focus</a:t>
            </a:r>
          </a:p>
          <a:p>
            <a:pPr eaLnBrk="1" hangingPunct="1"/>
            <a:r>
              <a:rPr lang="en-US" dirty="0">
                <a:latin typeface="Arial" panose="020B0604020202020204" pitchFamily="34" charset="0"/>
                <a:ea typeface="ＭＳ Ｐゴシック" charset="0"/>
                <a:cs typeface="Arial" panose="020B0604020202020204" pitchFamily="34" charset="0"/>
              </a:rPr>
              <a:t>Outline not based on movements of the text</a:t>
            </a:r>
          </a:p>
          <a:p>
            <a:pPr eaLnBrk="1" hangingPunct="1"/>
            <a:r>
              <a:rPr lang="en-US" dirty="0">
                <a:latin typeface="Arial" panose="020B0604020202020204" pitchFamily="34" charset="0"/>
                <a:ea typeface="ＭＳ Ｐゴシック" charset="0"/>
                <a:cs typeface="Arial" panose="020B0604020202020204" pitchFamily="34" charset="0"/>
              </a:rPr>
              <a:t>Reads NT theology into the OT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B3F8E7-CB80-7A44-9892-743D76AB5A08}" type="slidenum">
              <a:rPr lang="en-US" sz="1200"/>
              <a:pPr/>
              <a:t>20</a:t>
            </a:fld>
            <a:endParaRPr lang="en-US" sz="1200"/>
          </a:p>
        </p:txBody>
      </p:sp>
      <p:sp>
        <p:nvSpPr>
          <p:cNvPr id="110594" name="Rectangle 2"/>
          <p:cNvSpPr>
            <a:spLocks noGrp="1" noRot="1" noChangeAspect="1" noChangeArrowheads="1"/>
          </p:cNvSpPr>
          <p:nvPr>
            <p:ph type="sldImg"/>
          </p:nvPr>
        </p:nvSpPr>
        <p:spPr>
          <a:solidFill>
            <a:srgbClr val="FFFFFF"/>
          </a:solidFill>
          <a:ln/>
        </p:spPr>
      </p:sp>
      <p:sp>
        <p:nvSpPr>
          <p:cNvPr id="110595"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DE73DA-9EAC-C643-BF69-5B172F7783A9}" type="slidenum">
              <a:rPr lang="en-US" sz="1200"/>
              <a:pPr/>
              <a:t>22</a:t>
            </a:fld>
            <a:endParaRPr lang="en-US" sz="120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3CBCC2-C127-A04F-9B2D-255F124C8200}" type="slidenum">
              <a:rPr lang="en-US" sz="1200"/>
              <a:pPr/>
              <a:t>23</a:t>
            </a:fld>
            <a:endParaRPr lang="en-US" sz="120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689947D-009D-C842-889E-7A34FBA97ABA}" type="slidenum">
              <a:rPr lang="en-US" sz="1200"/>
              <a:pPr/>
              <a:t>24</a:t>
            </a:fld>
            <a:endParaRPr lang="en-US" sz="120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A270D4-C62C-FB4B-A4CB-A842F03D05FA}" type="slidenum">
              <a:rPr lang="en-US" sz="1200"/>
              <a:pPr/>
              <a:t>25</a:t>
            </a:fld>
            <a:endParaRPr lang="en-US" sz="120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46CA2E1-59BB-9B46-AD26-79F81D316D29}" type="slidenum">
              <a:rPr lang="en-US" sz="1200"/>
              <a:pPr/>
              <a:t>26</a:t>
            </a:fld>
            <a:endParaRPr lang="en-US" sz="120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4C4B6C-320E-E04D-89EB-1255D0A28175}" type="slidenum">
              <a:rPr lang="en-US" sz="1200"/>
              <a:pPr/>
              <a:t>27</a:t>
            </a:fld>
            <a:endParaRPr lang="en-US" sz="120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C16EED-BC35-674D-BACE-60924F52EA29}" type="slidenum">
              <a:rPr lang="en-US" sz="1200"/>
              <a:pPr/>
              <a:t>28</a:t>
            </a:fld>
            <a:endParaRPr lang="en-US" sz="120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7EFE2E-97ED-A74E-8B6C-10528C1B8DBA}" type="slidenum">
              <a:rPr lang="en-US" sz="1200"/>
              <a:pPr/>
              <a:t>29</a:t>
            </a:fld>
            <a:endParaRPr lang="en-US" sz="120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FDEC6D6-4287-2245-9367-2A359C0689D1}" type="slidenum">
              <a:rPr lang="en-US" sz="1200"/>
              <a:pPr/>
              <a:t>30</a:t>
            </a:fld>
            <a:endParaRPr lang="en-US" sz="120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8C15A6E-EFC2-5A4B-9C04-3C5A73CCF1F4}" type="slidenum">
              <a:rPr lang="en-US" sz="1200"/>
              <a:pPr/>
              <a:t>3</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F4955DD-C9DF-5A44-B5D9-4B621B7E3D33}" type="slidenum">
              <a:rPr lang="en-US" sz="1200">
                <a:solidFill>
                  <a:srgbClr val="000000"/>
                </a:solidFill>
              </a:rPr>
              <a:pPr/>
              <a:t>31</a:t>
            </a:fld>
            <a:endParaRPr lang="en-US" sz="1200">
              <a:solidFill>
                <a:srgbClr val="000000"/>
              </a:solidFill>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HOM 09.31 EO only</a:t>
            </a:r>
          </a:p>
          <a:p>
            <a:pPr eaLnBrk="1" hangingPunct="1"/>
            <a:r>
              <a:rPr lang="en-US">
                <a:latin typeface="Times New Roman" charset="0"/>
                <a:ea typeface="ＭＳ Ｐゴシック" charset="0"/>
                <a:cs typeface="ＭＳ Ｐゴシック" charset="0"/>
              </a:rPr>
              <a:t>HOM 16.11</a:t>
            </a:r>
          </a:p>
          <a:p>
            <a:pPr eaLnBrk="1" hangingPunct="1"/>
            <a:r>
              <a:rPr lang="en-US">
                <a:latin typeface="Times New Roman" charset="0"/>
                <a:ea typeface="MS PGothic" charset="0"/>
                <a:cs typeface="MS PGothic" charset="0"/>
              </a:rPr>
              <a:t>HSB 20.31</a:t>
            </a:r>
          </a:p>
          <a:p>
            <a:pPr eaLnBrk="1" hangingPunct="1"/>
            <a:r>
              <a:rPr lang="en-US">
                <a:latin typeface="Times New Roman" charset="0"/>
                <a:ea typeface="MS PGothic" charset="0"/>
                <a:cs typeface="MS PGothic" charset="0"/>
              </a:rPr>
              <a:t>HSB 25.07</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6B6B891-90CB-7345-9505-B833D3327FCC}" type="slidenum">
              <a:rPr lang="en-US" sz="1200">
                <a:solidFill>
                  <a:srgbClr val="000000"/>
                </a:solidFill>
                <a:latin typeface="Times New Roman" charset="0"/>
              </a:rPr>
              <a:pPr/>
              <a:t>32</a:t>
            </a:fld>
            <a:endParaRPr lang="en-US" sz="1200">
              <a:solidFill>
                <a:srgbClr val="000000"/>
              </a:solidFill>
              <a:latin typeface="Times New Roman" charset="0"/>
            </a:endParaRPr>
          </a:p>
        </p:txBody>
      </p:sp>
      <p:sp>
        <p:nvSpPr>
          <p:cNvPr id="134146" name="Rectangle 2"/>
          <p:cNvSpPr>
            <a:spLocks noGrp="1" noRot="1" noChangeAspect="1" noChangeArrowheads="1"/>
          </p:cNvSpPr>
          <p:nvPr>
            <p:ph type="sldImg"/>
          </p:nvPr>
        </p:nvSpPr>
        <p:spPr>
          <a:solidFill>
            <a:srgbClr val="FFFFFF"/>
          </a:solidFill>
          <a:ln/>
        </p:spPr>
      </p:sp>
      <p:sp>
        <p:nvSpPr>
          <p:cNvPr id="1341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a:solidFill>
                  <a:schemeClr val="tx1"/>
                </a:solidFill>
                <a:effectLst/>
                <a:latin typeface="Arial" charset="0"/>
                <a:ea typeface="ＭＳ Ｐゴシック" charset="0"/>
                <a:cs typeface="ＭＳ Ｐゴシック" charset="0"/>
              </a:rPr>
              <a:t>In Matthew 18:15-20 Jesus provides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plan for loving church discipline.  Let</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read it together [read </a:t>
            </a:r>
            <a:r>
              <a:rPr lang="en-US" sz="1200" u="sng" kern="1200" dirty="0">
                <a:solidFill>
                  <a:schemeClr val="tx1"/>
                </a:solidFill>
                <a:effectLst/>
                <a:latin typeface="Arial" charset="0"/>
                <a:ea typeface="ＭＳ Ｐゴシック" charset="0"/>
                <a:cs typeface="ＭＳ Ｐゴシック" charset="0"/>
              </a:rPr>
              <a:t>15-20</a:t>
            </a:r>
            <a:r>
              <a:rPr lang="en-US" sz="1200" kern="1200" dirty="0">
                <a:solidFill>
                  <a:schemeClr val="tx1"/>
                </a:solidFill>
                <a:effectLst/>
                <a:latin typeface="Arial" charset="0"/>
                <a:ea typeface="ＭＳ Ｐゴシック" charset="0"/>
                <a:cs typeface="ＭＳ Ｐゴシック" charset="0"/>
              </a:rPr>
              <a:t>.]</a:t>
            </a:r>
            <a:r>
              <a:rPr lang="en-SG" dirty="0">
                <a:effectLst/>
              </a:rPr>
              <a:t> This </a:t>
            </a:r>
            <a:r>
              <a:rPr lang="en-US" sz="1200" kern="1200" dirty="0">
                <a:solidFill>
                  <a:schemeClr val="tx1"/>
                </a:solidFill>
                <a:effectLst/>
                <a:latin typeface="Arial" charset="0"/>
                <a:ea typeface="ＭＳ Ｐゴシック" charset="0"/>
                <a:cs typeface="ＭＳ Ｐゴシック" charset="0"/>
              </a:rPr>
              <a:t>text has two main teachings on restoring Christians in sin.  </a:t>
            </a:r>
          </a:p>
          <a:p>
            <a:pPr eaLnBrk="1" hangingPunct="1"/>
            <a:r>
              <a:rPr lang="en-US" sz="1200" kern="1200" dirty="0">
                <a:solidFill>
                  <a:schemeClr val="tx1"/>
                </a:solidFill>
                <a:effectLst/>
                <a:latin typeface="Arial" charset="0"/>
                <a:ea typeface="ＭＳ Ｐゴシック" charset="0"/>
                <a:cs typeface="ＭＳ Ｐゴシック" charset="0"/>
              </a:rPr>
              <a:t>• Verses 15-17 give </a:t>
            </a:r>
            <a:r>
              <a:rPr lang="en-US" sz="1200" i="1" kern="1200" dirty="0">
                <a:solidFill>
                  <a:schemeClr val="tx1"/>
                </a:solidFill>
                <a:effectLst/>
                <a:latin typeface="Arial" charset="0"/>
                <a:ea typeface="ＭＳ Ｐゴシック" charset="0"/>
                <a:cs typeface="ＭＳ Ｐゴシック" charset="0"/>
              </a:rPr>
              <a:t>how</a:t>
            </a:r>
            <a:r>
              <a:rPr lang="en-US" sz="1200" kern="1200" dirty="0">
                <a:solidFill>
                  <a:schemeClr val="tx1"/>
                </a:solidFill>
                <a:effectLst/>
                <a:latin typeface="Arial" charset="0"/>
                <a:ea typeface="ＭＳ Ｐゴシック" charset="0"/>
                <a:cs typeface="ＭＳ Ｐゴシック" charset="0"/>
              </a:rPr>
              <a:t> to restore them and</a:t>
            </a:r>
            <a:r>
              <a:rPr lang="is-IS" sz="1200" kern="1200" dirty="0">
                <a:solidFill>
                  <a:schemeClr val="tx1"/>
                </a:solidFill>
                <a:effectLst/>
                <a:latin typeface="Arial" charset="0"/>
                <a:ea typeface="ＭＳ Ｐゴシック" charset="0"/>
                <a:cs typeface="ＭＳ Ｐゴシック" charset="0"/>
              </a:rPr>
              <a:t>…</a:t>
            </a:r>
            <a:endParaRPr lang="en-US" sz="1200" kern="1200" dirty="0">
              <a:solidFill>
                <a:schemeClr val="tx1"/>
              </a:solidFill>
              <a:effectLst/>
              <a:latin typeface="Arial" charset="0"/>
              <a:ea typeface="ＭＳ Ｐゴシック" charset="0"/>
              <a:cs typeface="ＭＳ Ｐゴシック" charset="0"/>
            </a:endParaRPr>
          </a:p>
          <a:p>
            <a:pPr eaLnBrk="1" hangingPunct="1"/>
            <a:r>
              <a:rPr lang="en-US" sz="1200" kern="1200" dirty="0">
                <a:solidFill>
                  <a:schemeClr val="tx1"/>
                </a:solidFill>
                <a:effectLst/>
                <a:latin typeface="Arial" charset="0"/>
                <a:ea typeface="ＭＳ Ｐゴシック" charset="0"/>
                <a:cs typeface="ＭＳ Ｐゴシック" charset="0"/>
              </a:rPr>
              <a:t>• Verses 18-20 give </a:t>
            </a:r>
            <a:r>
              <a:rPr lang="en-US" sz="1200" i="1" kern="1200" dirty="0">
                <a:solidFill>
                  <a:schemeClr val="tx1"/>
                </a:solidFill>
                <a:effectLst/>
                <a:latin typeface="Arial" charset="0"/>
                <a:ea typeface="ＭＳ Ｐゴシック" charset="0"/>
                <a:cs typeface="ＭＳ Ｐゴシック" charset="0"/>
              </a:rPr>
              <a:t>why </a:t>
            </a:r>
            <a:r>
              <a:rPr lang="en-US" sz="1200" kern="1200" dirty="0">
                <a:solidFill>
                  <a:schemeClr val="tx1"/>
                </a:solidFill>
                <a:effectLst/>
                <a:latin typeface="Arial" charset="0"/>
                <a:ea typeface="ＭＳ Ｐゴシック" charset="0"/>
                <a:cs typeface="ＭＳ Ｐゴシック" charset="0"/>
              </a:rPr>
              <a:t>to restore them</a:t>
            </a:r>
            <a:r>
              <a:rPr lang="en-SG" sz="1200" kern="1200" dirty="0">
                <a:solidFill>
                  <a:schemeClr val="tx1"/>
                </a:solidFill>
                <a:effectLst/>
                <a:latin typeface="Arial" charset="0"/>
                <a:ea typeface="ＭＳ Ｐゴシック" charset="0"/>
                <a:cs typeface="ＭＳ Ｐゴシック"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0"/>
                <a:cs typeface="ＭＳ Ｐゴシック" charset="0"/>
              </a:rPr>
              <a:t>Let</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first see </a:t>
            </a:r>
            <a:r>
              <a:rPr lang="en-US" sz="1200" i="1" kern="1200" dirty="0">
                <a:solidFill>
                  <a:schemeClr val="tx1"/>
                </a:solidFill>
                <a:effectLst/>
                <a:latin typeface="Arial" charset="0"/>
                <a:ea typeface="ＭＳ Ｐゴシック" charset="0"/>
                <a:cs typeface="ＭＳ Ｐゴシック" charset="0"/>
              </a:rPr>
              <a:t>how</a:t>
            </a:r>
            <a:r>
              <a:rPr lang="en-US" sz="1200" kern="1200" dirty="0">
                <a:solidFill>
                  <a:schemeClr val="tx1"/>
                </a:solidFill>
                <a:effectLst/>
                <a:latin typeface="Arial" charset="0"/>
                <a:ea typeface="ＭＳ Ｐゴシック" charset="0"/>
                <a:cs typeface="ＭＳ Ｐゴシック" charset="0"/>
              </a:rPr>
              <a:t> to restore relationships. God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way to restore believers in sin is to…</a:t>
            </a:r>
            <a:r>
              <a:rPr lang="en-SG" dirty="0">
                <a:effectLst/>
              </a:rPr>
              <a:t> </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__________________</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MS PGothic" charset="0"/>
                <a:cs typeface="MS PGothic" charset="0"/>
              </a:rPr>
              <a:t>BS-18-</a:t>
            </a:r>
            <a:r>
              <a:rPr lang="en-US" dirty="0">
                <a:latin typeface="Times New Roman" charset="0"/>
                <a:ea typeface="ＭＳ Ｐゴシック" charset="0"/>
                <a:cs typeface="ＭＳ Ｐゴシック" charset="0"/>
              </a:rPr>
              <a:t>Exegetical Idea1-slide </a:t>
            </a:r>
            <a:r>
              <a:rPr lang="en-US" dirty="0">
                <a:latin typeface="Times New Roman" charset="0"/>
                <a:ea typeface="MS PGothic" charset="0"/>
                <a:cs typeface="ＭＳ Ｐゴシック" charset="0"/>
              </a:rPr>
              <a:t>15</a:t>
            </a:r>
            <a:endParaRPr lang="en-US" dirty="0">
              <a:latin typeface="Times New Roman" charset="0"/>
              <a:ea typeface="MS PGothic" charset="0"/>
              <a:cs typeface="MS PGothic" charset="0"/>
            </a:endParaRPr>
          </a:p>
          <a:p>
            <a:pPr eaLnBrk="1" hangingPunct="1"/>
            <a:r>
              <a:rPr lang="en-US" dirty="0">
                <a:latin typeface="Times New Roman" charset="0"/>
                <a:ea typeface="ＭＳ Ｐゴシック" charset="0"/>
                <a:cs typeface="ＭＳ Ｐゴシック" charset="0"/>
              </a:rPr>
              <a:t>BS-19-Exegetical Idea2-slide 32</a:t>
            </a:r>
          </a:p>
          <a:p>
            <a:pPr eaLnBrk="1" hangingPunct="1"/>
            <a:r>
              <a:rPr lang="en-US">
                <a:latin typeface="Times New Roman" charset="0"/>
                <a:ea typeface="ＭＳ Ｐゴシック" charset="0"/>
                <a:cs typeface="ＭＳ Ｐゴシック" charset="0"/>
              </a:rPr>
              <a:t>BS-26-Applications-10 focuses only on verses 15-17</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NS-01-Matt15-28-slide 33</a:t>
            </a:r>
          </a:p>
          <a:p>
            <a:pPr eaLnBrk="1" hangingPunct="1"/>
            <a:r>
              <a:rPr lang="en-US" dirty="0">
                <a:latin typeface="Times New Roman" charset="0"/>
                <a:ea typeface="ＭＳ Ｐゴシック" charset="0"/>
                <a:cs typeface="ＭＳ Ｐゴシック" charset="0"/>
              </a:rPr>
              <a:t>PR-08-Exegetical Idea1-slide15</a:t>
            </a:r>
          </a:p>
          <a:p>
            <a:pPr eaLnBrk="1" hangingPunct="1"/>
            <a:r>
              <a:rPr lang="en-US" dirty="0">
                <a:latin typeface="Times New Roman" charset="0"/>
                <a:ea typeface="ＭＳ Ｐゴシック" charset="0"/>
                <a:cs typeface="ＭＳ Ｐゴシック" charset="0"/>
              </a:rPr>
              <a:t>PR-09-Exegetical Idea2-slide 32</a:t>
            </a:r>
          </a:p>
          <a:p>
            <a:pPr eaLnBrk="1" hangingPunct="1"/>
            <a:r>
              <a:rPr lang="en-US" dirty="0">
                <a:latin typeface="Times New Roman" charset="0"/>
                <a:ea typeface="ＭＳ Ｐゴシック" charset="0"/>
                <a:cs typeface="ＭＳ Ｐゴシック" charset="0"/>
              </a:rPr>
              <a:t>PR-16-Applications-12 focuses only on verses 15-17</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780BC78-7903-174B-B132-F4B8359C81EE}" type="slidenum">
              <a:rPr lang="en-US" sz="1200">
                <a:solidFill>
                  <a:srgbClr val="000000"/>
                </a:solidFill>
              </a:rPr>
              <a:pPr/>
              <a:t>33</a:t>
            </a:fld>
            <a:endParaRPr lang="en-US" sz="1200">
              <a:solidFill>
                <a:srgbClr val="000000"/>
              </a:solidFill>
            </a:endParaRPr>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PR 09.33</a:t>
            </a:r>
          </a:p>
          <a:p>
            <a:pPr eaLnBrk="1" hangingPunct="1"/>
            <a:r>
              <a:rPr lang="en-US">
                <a:latin typeface="Times New Roman" charset="0"/>
                <a:ea typeface="ＭＳ Ｐゴシック" charset="0"/>
                <a:cs typeface="ＭＳ Ｐゴシック" charset="0"/>
              </a:rPr>
              <a:t>BS 20.33; 25.09</a:t>
            </a:r>
          </a:p>
          <a:p>
            <a:pPr eaLnBrk="1" hangingPunct="1"/>
            <a:r>
              <a:rPr lang="en-US">
                <a:latin typeface="Times New Roman" charset="0"/>
                <a:ea typeface="ＭＳ Ｐゴシック" charset="0"/>
                <a:cs typeface="ＭＳ Ｐゴシック" charset="0"/>
              </a:rPr>
              <a:t>NS Mt 15.8</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8791A80-ACC7-054D-B32E-7E3E4D9E7BD4}" type="slidenum">
              <a:rPr lang="en-US" sz="1200">
                <a:solidFill>
                  <a:srgbClr val="000000"/>
                </a:solidFill>
              </a:rPr>
              <a:pPr/>
              <a:t>34</a:t>
            </a:fld>
            <a:endParaRPr lang="en-US" sz="1200">
              <a:solidFill>
                <a:srgbClr val="000000"/>
              </a:solidFill>
            </a:endParaRPr>
          </a:p>
        </p:txBody>
      </p:sp>
      <p:sp>
        <p:nvSpPr>
          <p:cNvPr id="138242" name="Rectangle 2"/>
          <p:cNvSpPr>
            <a:spLocks noGrp="1" noRot="1" noChangeAspect="1" noChangeArrowheads="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PR 09.34</a:t>
            </a:r>
          </a:p>
          <a:p>
            <a:pPr eaLnBrk="1" hangingPunct="1"/>
            <a:r>
              <a:rPr lang="en-US">
                <a:latin typeface="Times New Roman" charset="0"/>
                <a:ea typeface="ＭＳ Ｐゴシック" charset="0"/>
                <a:cs typeface="ＭＳ Ｐゴシック" charset="0"/>
              </a:rPr>
              <a:t>BS 20.34; 25.10</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atin typeface="Times New Roman" charset="0"/>
                <a:ea typeface="ＭＳ Ｐゴシック" charset="0"/>
                <a:cs typeface="ＭＳ Ｐゴシック" charset="0"/>
              </a:rPr>
              <a:t>NS Mt 15.9</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3D3757E-68ED-F447-A497-8BC20F183FE0}" type="slidenum">
              <a:rPr lang="en-US" sz="1200">
                <a:solidFill>
                  <a:srgbClr val="000000"/>
                </a:solidFill>
              </a:rPr>
              <a:pPr/>
              <a:t>35</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PR 07.15. 09.35; 11.25; 12.16; 16:11 HO subject only</a:t>
            </a:r>
          </a:p>
          <a:p>
            <a:pPr eaLnBrk="1" hangingPunct="1"/>
            <a:r>
              <a:rPr lang="en-US">
                <a:latin typeface="Times New Roman" charset="0"/>
                <a:ea typeface="MS PGothic" charset="0"/>
                <a:cs typeface="MS PGothic" charset="0"/>
              </a:rPr>
              <a:t>BS 18.43; 20.31; 25.11</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atin typeface="Times New Roman" charset="0"/>
                <a:ea typeface="ＭＳ Ｐゴシック" charset="0"/>
                <a:cs typeface="ＭＳ Ｐゴシック" charset="0"/>
              </a:rPr>
              <a:t>NS Mt 15.10</a:t>
            </a:r>
          </a:p>
          <a:p>
            <a:pPr eaLnBrk="1" hangingPunct="1"/>
            <a:endParaRPr lang="en-US">
              <a:latin typeface="Times New Roman" charset="0"/>
              <a:ea typeface="MS PGothic" charset="0"/>
              <a:cs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26DC0C7-4053-7B4F-988F-6F30B5EAB5FB}" type="slidenum">
              <a:rPr lang="en-US" sz="1200"/>
              <a:pPr/>
              <a:t>36</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EA6FEB-D739-EC44-AF73-19B8489EEEDE}" type="slidenum">
              <a:rPr lang="en-US" sz="1200"/>
              <a:pPr/>
              <a:t>4</a:t>
            </a:fld>
            <a:endParaRPr lang="en-US" sz="120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88416D9-3816-7F4E-B084-CB4E7D8F54BB}" type="slidenum">
              <a:rPr lang="en-US" sz="1200">
                <a:solidFill>
                  <a:srgbClr val="000000"/>
                </a:solidFill>
              </a:rPr>
              <a:pPr/>
              <a:t>5</a:t>
            </a:fld>
            <a:endParaRPr lang="en-US" sz="1200">
              <a:solidFill>
                <a:srgbClr val="000000"/>
              </a:solidFill>
            </a:endParaRPr>
          </a:p>
        </p:txBody>
      </p:sp>
      <p:sp>
        <p:nvSpPr>
          <p:cNvPr id="79874" name="Rectangle 2"/>
          <p:cNvSpPr>
            <a:spLocks noGrp="1" noRot="1" noChangeAspect="1" noChangeArrowheads="1"/>
          </p:cNvSpPr>
          <p:nvPr>
            <p:ph type="sldImg"/>
          </p:nvPr>
        </p:nvSpPr>
        <p:spPr>
          <a:xfrm>
            <a:off x="1150938" y="692150"/>
            <a:ext cx="4556125" cy="3416300"/>
          </a:xfrm>
          <a:solidFill>
            <a:srgbClr val="FFFFFF"/>
          </a:solidFill>
          <a:ln/>
        </p:spPr>
      </p:sp>
      <p:sp>
        <p:nvSpPr>
          <p:cNvPr id="79875"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ea typeface="ＭＳ Ｐゴシック" charset="0"/>
                <a:cs typeface="ＭＳ Ｐゴシック" charset="0"/>
              </a:rPr>
              <a:t>Cover steps 1-3 on page 27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7ED237-2327-5D42-9D26-6BA24F38C61C}" type="slidenum">
              <a:rPr lang="en-US" sz="1200"/>
              <a:pPr/>
              <a:t>6</a:t>
            </a:fld>
            <a:endParaRPr lang="en-US" sz="1200"/>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sz="2400">
                <a:latin typeface="Arial" charset="0"/>
                <a:ea typeface="ＭＳ Ｐゴシック" charset="0"/>
                <a:cs typeface="ＭＳ Ｐゴシック" charset="0"/>
              </a:rPr>
              <a:t>This manuscript has missing sections on the top, bottom, and end—just like our study of a passage can skip segments.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2278E5F-12FC-A749-BE4E-4C79E2B75FDF}" type="slidenum">
              <a:rPr lang="en-US" sz="1200"/>
              <a:pPr/>
              <a:t>7</a:t>
            </a:fld>
            <a:endParaRPr lang="en-US" sz="1200"/>
          </a:p>
        </p:txBody>
      </p:sp>
      <p:sp>
        <p:nvSpPr>
          <p:cNvPr id="83970" name="Rectangle 2"/>
          <p:cNvSpPr>
            <a:spLocks noGrp="1" noRot="1" noChangeAspect="1" noChangeArrowheads="1"/>
          </p:cNvSpPr>
          <p:nvPr>
            <p:ph type="sldImg"/>
          </p:nvPr>
        </p:nvSpPr>
        <p:spPr>
          <a:solidFill>
            <a:srgbClr val="FFFFFF"/>
          </a:solidFill>
          <a:ln/>
        </p:spPr>
      </p:sp>
      <p:sp>
        <p:nvSpPr>
          <p:cNvPr id="839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FA1930-6F72-F84E-AFCB-D9707161FCFB}" type="slidenum">
              <a:rPr lang="en-US" sz="1200"/>
              <a:pPr/>
              <a:t>8</a:t>
            </a:fld>
            <a:endParaRPr lang="en-US" sz="1200"/>
          </a:p>
        </p:txBody>
      </p:sp>
      <p:sp>
        <p:nvSpPr>
          <p:cNvPr id="86018" name="Rectangle 2"/>
          <p:cNvSpPr>
            <a:spLocks noGrp="1" noRot="1" noChangeAspect="1" noChangeArrowheads="1"/>
          </p:cNvSpPr>
          <p:nvPr>
            <p:ph type="sldImg"/>
          </p:nvPr>
        </p:nvSpPr>
        <p:spPr>
          <a:solidFill>
            <a:srgbClr val="FFFFFF"/>
          </a:solidFill>
          <a:ln/>
        </p:spPr>
      </p:sp>
      <p:sp>
        <p:nvSpPr>
          <p:cNvPr id="86019"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sz="2400">
                <a:latin typeface="Arial" charset="0"/>
                <a:ea typeface="ＭＳ Ｐゴシック" charset="0"/>
                <a:cs typeface="ＭＳ Ｐゴシック" charset="0"/>
              </a:rPr>
              <a:t>Start the sentence with the word </a:t>
            </a:r>
            <a:r>
              <a:rPr lang="ru-RU"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the.</a:t>
            </a:r>
            <a:r>
              <a:rPr lang="ru-RU" sz="2400">
                <a:latin typeface="Arial" charset="0"/>
                <a:ea typeface="ＭＳ Ｐゴシック" charset="0"/>
                <a:cs typeface="ＭＳ Ｐゴシック" charset="0"/>
              </a:rPr>
              <a:t>"</a:t>
            </a:r>
            <a:endParaRPr lang="en-US" sz="240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26D6A98-93C9-6841-8FB9-0D9A95248417}" type="slidenum">
              <a:rPr lang="en-US" sz="1200"/>
              <a:pPr/>
              <a:t>9</a:t>
            </a:fld>
            <a:endParaRPr lang="en-US" sz="1200"/>
          </a:p>
        </p:txBody>
      </p:sp>
      <p:sp>
        <p:nvSpPr>
          <p:cNvPr id="88066" name="Rectangle 2"/>
          <p:cNvSpPr>
            <a:spLocks noGrp="1" noRot="1" noChangeAspect="1" noChangeArrowheads="1"/>
          </p:cNvSpPr>
          <p:nvPr>
            <p:ph type="sldImg"/>
          </p:nvPr>
        </p:nvSpPr>
        <p:spPr>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a:latin typeface="Arial" charset="0"/>
                <a:ea typeface="ＭＳ Ｐゴシック" charset="0"/>
                <a:cs typeface="ＭＳ Ｐゴシック" charset="0"/>
              </a:rPr>
              <a:t>Translators, please select the 8 black boxes over the text above and move them to the side so you can translate the text. Then move them back and check your work with the animations in slide show mode.</a:t>
            </a:r>
          </a:p>
          <a:p>
            <a:pPr>
              <a:spcBef>
                <a:spcPct val="0"/>
              </a:spcBef>
            </a:pPr>
            <a:endParaRPr lang="en-US" sz="240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xmlns="" w="9525">
                    <a:solidFill>
                      <a:srgbClr val="000000"/>
                    </a:solidFill>
                    <a:round/>
                    <a:headEnd type="none" w="sm" len="sm"/>
                    <a:tailEnd type="none" w="sm" len="sm"/>
                  </a14:hiddenLine>
                </a:ext>
              </a:extLst>
            </p:spPr>
            <p:txBody>
              <a:bodyPr/>
              <a:lstStyle/>
              <a:p>
                <a:endParaRPr lang="en-US"/>
              </a:p>
            </p:txBody>
          </p:sp>
        </p:grpSp>
      </p:grpSp>
      <p:sp>
        <p:nvSpPr>
          <p:cNvPr id="43318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43318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1" name="Rectangle 31"/>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2" name="Rectangle 32"/>
          <p:cNvSpPr>
            <a:spLocks noGrp="1" noChangeArrowheads="1"/>
          </p:cNvSpPr>
          <p:nvPr>
            <p:ph type="sldNum" sz="quarter" idx="12"/>
          </p:nvPr>
        </p:nvSpPr>
        <p:spPr/>
        <p:txBody>
          <a:bodyPr/>
          <a:lstStyle>
            <a:lvl1pPr>
              <a:defRPr>
                <a:solidFill>
                  <a:srgbClr val="FFFFFF"/>
                </a:solidFill>
              </a:defRPr>
            </a:lvl1pPr>
          </a:lstStyle>
          <a:p>
            <a:pPr>
              <a:defRPr/>
            </a:pPr>
            <a:fld id="{0460994F-A30E-6940-861B-937959D0F264}" type="slidenum">
              <a:rPr lang="en-US"/>
              <a:pPr>
                <a:defRPr/>
              </a:pPr>
              <a:t>‹#›</a:t>
            </a:fld>
            <a:endParaRPr lang="en-US"/>
          </a:p>
        </p:txBody>
      </p:sp>
    </p:spTree>
    <p:extLst>
      <p:ext uri="{BB962C8B-B14F-4D97-AF65-F5344CB8AC3E}">
        <p14:creationId xmlns:p14="http://schemas.microsoft.com/office/powerpoint/2010/main" val="1198295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9308750-E32E-8040-9564-94F739667B89}" type="slidenum">
              <a:rPr lang="en-US"/>
              <a:pPr>
                <a:defRPr/>
              </a:pPr>
              <a:t>‹#›</a:t>
            </a:fld>
            <a:endParaRPr lang="en-US"/>
          </a:p>
        </p:txBody>
      </p:sp>
    </p:spTree>
    <p:extLst>
      <p:ext uri="{BB962C8B-B14F-4D97-AF65-F5344CB8AC3E}">
        <p14:creationId xmlns:p14="http://schemas.microsoft.com/office/powerpoint/2010/main" val="6103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96605E5-77F5-E94E-8990-564C66A5D80A}" type="slidenum">
              <a:rPr lang="en-US"/>
              <a:pPr>
                <a:defRPr/>
              </a:pPr>
              <a:t>‹#›</a:t>
            </a:fld>
            <a:endParaRPr lang="en-US"/>
          </a:p>
        </p:txBody>
      </p:sp>
    </p:spTree>
    <p:extLst>
      <p:ext uri="{BB962C8B-B14F-4D97-AF65-F5344CB8AC3E}">
        <p14:creationId xmlns:p14="http://schemas.microsoft.com/office/powerpoint/2010/main" val="1853975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9973"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r>
              <a:rPr lang="en-US"/>
              <a:t>Click to edit Master title style</a:t>
            </a:r>
          </a:p>
        </p:txBody>
      </p:sp>
      <p:sp>
        <p:nvSpPr>
          <p:cNvPr id="339974"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pitchFamily="-112" charset="2"/>
              <a:buNone/>
              <a:defRPr sz="3400"/>
            </a:lvl1pPr>
          </a:lstStyle>
          <a:p>
            <a:r>
              <a:rPr lang="en-US"/>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pPr>
              <a:defRPr/>
            </a:pPr>
            <a:fld id="{C331F1F8-3832-6646-8CC9-DE261080D8CA}" type="slidenum">
              <a:rPr lang="en-US"/>
              <a:pPr>
                <a:defRPr/>
              </a:pPr>
              <a:t>‹#›</a:t>
            </a:fld>
            <a:endParaRPr lang="en-US"/>
          </a:p>
        </p:txBody>
      </p:sp>
    </p:spTree>
    <p:extLst>
      <p:ext uri="{BB962C8B-B14F-4D97-AF65-F5344CB8AC3E}">
        <p14:creationId xmlns:p14="http://schemas.microsoft.com/office/powerpoint/2010/main" val="848812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733742-E5FE-6247-8735-9451B08CA0CE}" type="slidenum">
              <a:rPr lang="en-US"/>
              <a:pPr>
                <a:defRPr/>
              </a:pPr>
              <a:t>‹#›</a:t>
            </a:fld>
            <a:endParaRPr lang="en-US"/>
          </a:p>
        </p:txBody>
      </p:sp>
    </p:spTree>
    <p:extLst>
      <p:ext uri="{BB962C8B-B14F-4D97-AF65-F5344CB8AC3E}">
        <p14:creationId xmlns:p14="http://schemas.microsoft.com/office/powerpoint/2010/main" val="153667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28CB9A-49AA-B748-816B-030562065660}" type="slidenum">
              <a:rPr lang="en-US"/>
              <a:pPr>
                <a:defRPr/>
              </a:pPr>
              <a:t>‹#›</a:t>
            </a:fld>
            <a:endParaRPr lang="en-US"/>
          </a:p>
        </p:txBody>
      </p:sp>
    </p:spTree>
    <p:extLst>
      <p:ext uri="{BB962C8B-B14F-4D97-AF65-F5344CB8AC3E}">
        <p14:creationId xmlns:p14="http://schemas.microsoft.com/office/powerpoint/2010/main" val="374911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6237D5-57E2-A84C-8B14-397FC2BE2286}" type="slidenum">
              <a:rPr lang="en-US"/>
              <a:pPr>
                <a:defRPr/>
              </a:pPr>
              <a:t>‹#›</a:t>
            </a:fld>
            <a:endParaRPr lang="en-US"/>
          </a:p>
        </p:txBody>
      </p:sp>
    </p:spTree>
    <p:extLst>
      <p:ext uri="{BB962C8B-B14F-4D97-AF65-F5344CB8AC3E}">
        <p14:creationId xmlns:p14="http://schemas.microsoft.com/office/powerpoint/2010/main" val="4271269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9BA827-D1A7-B54C-9219-1024884C946E}" type="slidenum">
              <a:rPr lang="en-US"/>
              <a:pPr>
                <a:defRPr/>
              </a:pPr>
              <a:t>‹#›</a:t>
            </a:fld>
            <a:endParaRPr lang="en-US"/>
          </a:p>
        </p:txBody>
      </p:sp>
    </p:spTree>
    <p:extLst>
      <p:ext uri="{BB962C8B-B14F-4D97-AF65-F5344CB8AC3E}">
        <p14:creationId xmlns:p14="http://schemas.microsoft.com/office/powerpoint/2010/main" val="1678056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A3F61A5-B5C7-6D40-9E79-2FF52C32E96F}" type="slidenum">
              <a:rPr lang="en-US"/>
              <a:pPr>
                <a:defRPr/>
              </a:pPr>
              <a:t>‹#›</a:t>
            </a:fld>
            <a:endParaRPr lang="en-US"/>
          </a:p>
        </p:txBody>
      </p:sp>
    </p:spTree>
    <p:extLst>
      <p:ext uri="{BB962C8B-B14F-4D97-AF65-F5344CB8AC3E}">
        <p14:creationId xmlns:p14="http://schemas.microsoft.com/office/powerpoint/2010/main" val="230754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D9C15B-AF65-8C45-9465-1B63EDBAAE14}" type="slidenum">
              <a:rPr lang="en-US"/>
              <a:pPr>
                <a:defRPr/>
              </a:pPr>
              <a:t>‹#›</a:t>
            </a:fld>
            <a:endParaRPr lang="en-US"/>
          </a:p>
        </p:txBody>
      </p:sp>
    </p:spTree>
    <p:extLst>
      <p:ext uri="{BB962C8B-B14F-4D97-AF65-F5344CB8AC3E}">
        <p14:creationId xmlns:p14="http://schemas.microsoft.com/office/powerpoint/2010/main" val="1128811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80051D-1DEE-1F45-BA59-6B8A0E40A0FE}" type="slidenum">
              <a:rPr lang="en-US"/>
              <a:pPr>
                <a:defRPr/>
              </a:pPr>
              <a:t>‹#›</a:t>
            </a:fld>
            <a:endParaRPr lang="en-US"/>
          </a:p>
        </p:txBody>
      </p:sp>
    </p:spTree>
    <p:extLst>
      <p:ext uri="{BB962C8B-B14F-4D97-AF65-F5344CB8AC3E}">
        <p14:creationId xmlns:p14="http://schemas.microsoft.com/office/powerpoint/2010/main" val="139026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DCB6DED6-2F08-8743-BF5A-2D731907FA06}" type="slidenum">
              <a:rPr lang="en-US"/>
              <a:pPr>
                <a:defRPr/>
              </a:pPr>
              <a:t>‹#›</a:t>
            </a:fld>
            <a:endParaRPr lang="en-US"/>
          </a:p>
        </p:txBody>
      </p:sp>
    </p:spTree>
    <p:extLst>
      <p:ext uri="{BB962C8B-B14F-4D97-AF65-F5344CB8AC3E}">
        <p14:creationId xmlns:p14="http://schemas.microsoft.com/office/powerpoint/2010/main" val="3813506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EC97E4-F8AD-5540-B0BE-EF7C4A3CAEC0}" type="slidenum">
              <a:rPr lang="en-US"/>
              <a:pPr>
                <a:defRPr/>
              </a:pPr>
              <a:t>‹#›</a:t>
            </a:fld>
            <a:endParaRPr lang="en-US"/>
          </a:p>
        </p:txBody>
      </p:sp>
    </p:spTree>
    <p:extLst>
      <p:ext uri="{BB962C8B-B14F-4D97-AF65-F5344CB8AC3E}">
        <p14:creationId xmlns:p14="http://schemas.microsoft.com/office/powerpoint/2010/main" val="1059634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BA78BE-CE41-7E45-94FA-3A7FE7B69DDD}" type="slidenum">
              <a:rPr lang="en-US"/>
              <a:pPr>
                <a:defRPr/>
              </a:pPr>
              <a:t>‹#›</a:t>
            </a:fld>
            <a:endParaRPr lang="en-US"/>
          </a:p>
        </p:txBody>
      </p:sp>
    </p:spTree>
    <p:extLst>
      <p:ext uri="{BB962C8B-B14F-4D97-AF65-F5344CB8AC3E}">
        <p14:creationId xmlns:p14="http://schemas.microsoft.com/office/powerpoint/2010/main" val="4167596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E4848E-002C-BF43-86DD-499EA5F5E6C7}" type="slidenum">
              <a:rPr lang="en-US"/>
              <a:pPr>
                <a:defRPr/>
              </a:pPr>
              <a:t>‹#›</a:t>
            </a:fld>
            <a:endParaRPr lang="en-US"/>
          </a:p>
        </p:txBody>
      </p:sp>
    </p:spTree>
    <p:extLst>
      <p:ext uri="{BB962C8B-B14F-4D97-AF65-F5344CB8AC3E}">
        <p14:creationId xmlns:p14="http://schemas.microsoft.com/office/powerpoint/2010/main" val="2593125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565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19565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112"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chemeClr val="tx2"/>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963A2769-CBC7-DF4B-AC37-55F6A5EBD9B0}" type="slidenum">
              <a:rPr lang="en-US" altLang="ja-JP"/>
              <a:pPr>
                <a:defRPr/>
              </a:pPr>
              <a:t>‹#›</a:t>
            </a:fld>
            <a:endParaRPr lang="en-US" altLang="ja-JP"/>
          </a:p>
        </p:txBody>
      </p:sp>
    </p:spTree>
    <p:extLst>
      <p:ext uri="{BB962C8B-B14F-4D97-AF65-F5344CB8AC3E}">
        <p14:creationId xmlns:p14="http://schemas.microsoft.com/office/powerpoint/2010/main" val="2588865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E24E31BB-2048-8C4C-B27D-FAFC3F3387ED}" type="slidenum">
              <a:rPr lang="en-US" altLang="ja-JP"/>
              <a:pPr>
                <a:defRPr/>
              </a:pPr>
              <a:t>‹#›</a:t>
            </a:fld>
            <a:endParaRPr lang="en-US" altLang="ja-JP"/>
          </a:p>
        </p:txBody>
      </p:sp>
    </p:spTree>
    <p:extLst>
      <p:ext uri="{BB962C8B-B14F-4D97-AF65-F5344CB8AC3E}">
        <p14:creationId xmlns:p14="http://schemas.microsoft.com/office/powerpoint/2010/main" val="4172566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30F87FC8-89AC-C344-A1AE-BE2FC69F4EA8}" type="slidenum">
              <a:rPr lang="en-US" altLang="ja-JP"/>
              <a:pPr>
                <a:defRPr/>
              </a:pPr>
              <a:t>‹#›</a:t>
            </a:fld>
            <a:endParaRPr lang="en-US" altLang="ja-JP"/>
          </a:p>
        </p:txBody>
      </p:sp>
    </p:spTree>
    <p:extLst>
      <p:ext uri="{BB962C8B-B14F-4D97-AF65-F5344CB8AC3E}">
        <p14:creationId xmlns:p14="http://schemas.microsoft.com/office/powerpoint/2010/main" val="3835086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F41C7007-444C-7342-A620-4266EFEA1B48}" type="slidenum">
              <a:rPr lang="en-US" altLang="ja-JP"/>
              <a:pPr>
                <a:defRPr/>
              </a:pPr>
              <a:t>‹#›</a:t>
            </a:fld>
            <a:endParaRPr lang="en-US" altLang="ja-JP"/>
          </a:p>
        </p:txBody>
      </p:sp>
    </p:spTree>
    <p:extLst>
      <p:ext uri="{BB962C8B-B14F-4D97-AF65-F5344CB8AC3E}">
        <p14:creationId xmlns:p14="http://schemas.microsoft.com/office/powerpoint/2010/main" val="3723925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AE1CA198-F956-5343-89B0-1422BA05A969}" type="slidenum">
              <a:rPr lang="en-US" altLang="ja-JP"/>
              <a:pPr>
                <a:defRPr/>
              </a:pPr>
              <a:t>‹#›</a:t>
            </a:fld>
            <a:endParaRPr lang="en-US" altLang="ja-JP"/>
          </a:p>
        </p:txBody>
      </p:sp>
    </p:spTree>
    <p:extLst>
      <p:ext uri="{BB962C8B-B14F-4D97-AF65-F5344CB8AC3E}">
        <p14:creationId xmlns:p14="http://schemas.microsoft.com/office/powerpoint/2010/main" val="4151182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EFD9CF3B-A7A9-F241-BFFA-653C450ADBEF}" type="slidenum">
              <a:rPr lang="en-US" altLang="ja-JP"/>
              <a:pPr>
                <a:defRPr/>
              </a:pPr>
              <a:t>‹#›</a:t>
            </a:fld>
            <a:endParaRPr lang="en-US" altLang="ja-JP"/>
          </a:p>
        </p:txBody>
      </p:sp>
    </p:spTree>
    <p:extLst>
      <p:ext uri="{BB962C8B-B14F-4D97-AF65-F5344CB8AC3E}">
        <p14:creationId xmlns:p14="http://schemas.microsoft.com/office/powerpoint/2010/main" val="3658948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D88641D7-DD3D-BC44-A378-9A9AF131B3C0}" type="slidenum">
              <a:rPr lang="en-US" altLang="ja-JP"/>
              <a:pPr>
                <a:defRPr/>
              </a:pPr>
              <a:t>‹#›</a:t>
            </a:fld>
            <a:endParaRPr lang="en-US" altLang="ja-JP"/>
          </a:p>
        </p:txBody>
      </p:sp>
    </p:spTree>
    <p:extLst>
      <p:ext uri="{BB962C8B-B14F-4D97-AF65-F5344CB8AC3E}">
        <p14:creationId xmlns:p14="http://schemas.microsoft.com/office/powerpoint/2010/main" val="388507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B5253ABE-82D7-3F4A-B8EB-A82B39783FA9}" type="slidenum">
              <a:rPr lang="en-US"/>
              <a:pPr>
                <a:defRPr/>
              </a:pPr>
              <a:t>‹#›</a:t>
            </a:fld>
            <a:endParaRPr lang="en-US"/>
          </a:p>
        </p:txBody>
      </p:sp>
    </p:spTree>
    <p:extLst>
      <p:ext uri="{BB962C8B-B14F-4D97-AF65-F5344CB8AC3E}">
        <p14:creationId xmlns:p14="http://schemas.microsoft.com/office/powerpoint/2010/main" val="313358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2E0F93C2-5CA1-4B43-8C59-1A1A5B8BA29A}" type="slidenum">
              <a:rPr lang="en-US" altLang="ja-JP"/>
              <a:pPr>
                <a:defRPr/>
              </a:pPr>
              <a:t>‹#›</a:t>
            </a:fld>
            <a:endParaRPr lang="en-US" altLang="ja-JP"/>
          </a:p>
        </p:txBody>
      </p:sp>
    </p:spTree>
    <p:extLst>
      <p:ext uri="{BB962C8B-B14F-4D97-AF65-F5344CB8AC3E}">
        <p14:creationId xmlns:p14="http://schemas.microsoft.com/office/powerpoint/2010/main" val="1243577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5DF5D52B-0DDB-F44A-A2F5-ACED833BF30B}" type="slidenum">
              <a:rPr lang="en-US" altLang="ja-JP"/>
              <a:pPr>
                <a:defRPr/>
              </a:pPr>
              <a:t>‹#›</a:t>
            </a:fld>
            <a:endParaRPr lang="en-US" altLang="ja-JP"/>
          </a:p>
        </p:txBody>
      </p:sp>
    </p:spTree>
    <p:extLst>
      <p:ext uri="{BB962C8B-B14F-4D97-AF65-F5344CB8AC3E}">
        <p14:creationId xmlns:p14="http://schemas.microsoft.com/office/powerpoint/2010/main" val="304012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BFE008DE-1011-3640-B79C-98E5D4C16DBE}" type="slidenum">
              <a:rPr lang="en-US" altLang="ja-JP"/>
              <a:pPr>
                <a:defRPr/>
              </a:pPr>
              <a:t>‹#›</a:t>
            </a:fld>
            <a:endParaRPr lang="en-US" altLang="ja-JP"/>
          </a:p>
        </p:txBody>
      </p:sp>
    </p:spTree>
    <p:extLst>
      <p:ext uri="{BB962C8B-B14F-4D97-AF65-F5344CB8AC3E}">
        <p14:creationId xmlns:p14="http://schemas.microsoft.com/office/powerpoint/2010/main" val="2333816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4E4D2496-9B25-D54F-9E11-4B1DE83CF495}" type="slidenum">
              <a:rPr lang="en-US" altLang="ja-JP"/>
              <a:pPr>
                <a:defRPr/>
              </a:pPr>
              <a:t>‹#›</a:t>
            </a:fld>
            <a:endParaRPr lang="en-US" altLang="ja-JP"/>
          </a:p>
        </p:txBody>
      </p:sp>
    </p:spTree>
    <p:extLst>
      <p:ext uri="{BB962C8B-B14F-4D97-AF65-F5344CB8AC3E}">
        <p14:creationId xmlns:p14="http://schemas.microsoft.com/office/powerpoint/2010/main" val="3426595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4A6B52-D59C-8A41-B696-026A365F3B0B}" type="slidenum">
              <a:rPr lang="en-US"/>
              <a:pPr>
                <a:defRPr/>
              </a:pPr>
              <a:t>‹#›</a:t>
            </a:fld>
            <a:endParaRPr lang="en-US"/>
          </a:p>
        </p:txBody>
      </p:sp>
    </p:spTree>
    <p:extLst>
      <p:ext uri="{BB962C8B-B14F-4D97-AF65-F5344CB8AC3E}">
        <p14:creationId xmlns:p14="http://schemas.microsoft.com/office/powerpoint/2010/main" val="591553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A14CB-A19A-104E-8B5C-A85BA1351DF2}" type="slidenum">
              <a:rPr lang="en-US"/>
              <a:pPr>
                <a:defRPr/>
              </a:pPr>
              <a:t>‹#›</a:t>
            </a:fld>
            <a:endParaRPr lang="en-US"/>
          </a:p>
        </p:txBody>
      </p:sp>
    </p:spTree>
    <p:extLst>
      <p:ext uri="{BB962C8B-B14F-4D97-AF65-F5344CB8AC3E}">
        <p14:creationId xmlns:p14="http://schemas.microsoft.com/office/powerpoint/2010/main" val="10848159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951BB-F675-6443-B8DD-478AF2C84AEF}" type="slidenum">
              <a:rPr lang="en-US"/>
              <a:pPr>
                <a:defRPr/>
              </a:pPr>
              <a:t>‹#›</a:t>
            </a:fld>
            <a:endParaRPr lang="en-US"/>
          </a:p>
        </p:txBody>
      </p:sp>
    </p:spTree>
    <p:extLst>
      <p:ext uri="{BB962C8B-B14F-4D97-AF65-F5344CB8AC3E}">
        <p14:creationId xmlns:p14="http://schemas.microsoft.com/office/powerpoint/2010/main" val="686493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1D87AF-8D14-9B4C-8DC1-A3F5C8424493}" type="slidenum">
              <a:rPr lang="en-US"/>
              <a:pPr>
                <a:defRPr/>
              </a:pPr>
              <a:t>‹#›</a:t>
            </a:fld>
            <a:endParaRPr lang="en-US"/>
          </a:p>
        </p:txBody>
      </p:sp>
    </p:spTree>
    <p:extLst>
      <p:ext uri="{BB962C8B-B14F-4D97-AF65-F5344CB8AC3E}">
        <p14:creationId xmlns:p14="http://schemas.microsoft.com/office/powerpoint/2010/main" val="2246582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86F9A0-B063-C344-B0AD-A396C3A38AB7}" type="slidenum">
              <a:rPr lang="en-US"/>
              <a:pPr>
                <a:defRPr/>
              </a:pPr>
              <a:t>‹#›</a:t>
            </a:fld>
            <a:endParaRPr lang="en-US"/>
          </a:p>
        </p:txBody>
      </p:sp>
    </p:spTree>
    <p:extLst>
      <p:ext uri="{BB962C8B-B14F-4D97-AF65-F5344CB8AC3E}">
        <p14:creationId xmlns:p14="http://schemas.microsoft.com/office/powerpoint/2010/main" val="2634504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E7934D4-8432-8C4A-9EFE-26B9FF0C4470}" type="slidenum">
              <a:rPr lang="en-US"/>
              <a:pPr>
                <a:defRPr/>
              </a:pPr>
              <a:t>‹#›</a:t>
            </a:fld>
            <a:endParaRPr lang="en-US"/>
          </a:p>
        </p:txBody>
      </p:sp>
    </p:spTree>
    <p:extLst>
      <p:ext uri="{BB962C8B-B14F-4D97-AF65-F5344CB8AC3E}">
        <p14:creationId xmlns:p14="http://schemas.microsoft.com/office/powerpoint/2010/main" val="114480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AF63A20-DBF2-A449-8946-D82D235A4B63}" type="slidenum">
              <a:rPr lang="en-US"/>
              <a:pPr>
                <a:defRPr/>
              </a:pPr>
              <a:t>‹#›</a:t>
            </a:fld>
            <a:endParaRPr lang="en-US"/>
          </a:p>
        </p:txBody>
      </p:sp>
    </p:spTree>
    <p:extLst>
      <p:ext uri="{BB962C8B-B14F-4D97-AF65-F5344CB8AC3E}">
        <p14:creationId xmlns:p14="http://schemas.microsoft.com/office/powerpoint/2010/main" val="208748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CC8B13-AEE7-6045-9F3C-251A1CC5630D}" type="slidenum">
              <a:rPr lang="en-US"/>
              <a:pPr>
                <a:defRPr/>
              </a:pPr>
              <a:t>‹#›</a:t>
            </a:fld>
            <a:endParaRPr lang="en-US"/>
          </a:p>
        </p:txBody>
      </p:sp>
    </p:spTree>
    <p:extLst>
      <p:ext uri="{BB962C8B-B14F-4D97-AF65-F5344CB8AC3E}">
        <p14:creationId xmlns:p14="http://schemas.microsoft.com/office/powerpoint/2010/main" val="37678706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600786-70BA-B543-83AA-8205F8662641}" type="slidenum">
              <a:rPr lang="en-US"/>
              <a:pPr>
                <a:defRPr/>
              </a:pPr>
              <a:t>‹#›</a:t>
            </a:fld>
            <a:endParaRPr lang="en-US"/>
          </a:p>
        </p:txBody>
      </p:sp>
    </p:spTree>
    <p:extLst>
      <p:ext uri="{BB962C8B-B14F-4D97-AF65-F5344CB8AC3E}">
        <p14:creationId xmlns:p14="http://schemas.microsoft.com/office/powerpoint/2010/main" val="2761306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1FDEF-76AF-8943-9B6A-8B0E16D67695}" type="slidenum">
              <a:rPr lang="en-US"/>
              <a:pPr>
                <a:defRPr/>
              </a:pPr>
              <a:t>‹#›</a:t>
            </a:fld>
            <a:endParaRPr lang="en-US"/>
          </a:p>
        </p:txBody>
      </p:sp>
    </p:spTree>
    <p:extLst>
      <p:ext uri="{BB962C8B-B14F-4D97-AF65-F5344CB8AC3E}">
        <p14:creationId xmlns:p14="http://schemas.microsoft.com/office/powerpoint/2010/main" val="2768139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4068E6-86E6-4344-B759-F010B257E864}" type="slidenum">
              <a:rPr lang="en-US"/>
              <a:pPr>
                <a:defRPr/>
              </a:pPr>
              <a:t>‹#›</a:t>
            </a:fld>
            <a:endParaRPr lang="en-US"/>
          </a:p>
        </p:txBody>
      </p:sp>
    </p:spTree>
    <p:extLst>
      <p:ext uri="{BB962C8B-B14F-4D97-AF65-F5344CB8AC3E}">
        <p14:creationId xmlns:p14="http://schemas.microsoft.com/office/powerpoint/2010/main" val="158954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FF35C-78E9-6841-911D-D73A0A9D4320}" type="slidenum">
              <a:rPr lang="en-US"/>
              <a:pPr>
                <a:defRPr/>
              </a:pPr>
              <a:t>‹#›</a:t>
            </a:fld>
            <a:endParaRPr lang="en-US"/>
          </a:p>
        </p:txBody>
      </p:sp>
    </p:spTree>
    <p:extLst>
      <p:ext uri="{BB962C8B-B14F-4D97-AF65-F5344CB8AC3E}">
        <p14:creationId xmlns:p14="http://schemas.microsoft.com/office/powerpoint/2010/main" val="2498859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657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5365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248400" y="6248400"/>
            <a:ext cx="1905000" cy="457200"/>
          </a:xfrm>
        </p:spPr>
        <p:txBody>
          <a:bodyPr/>
          <a:lstStyle>
            <a:lvl1pPr>
              <a:defRPr smtClean="0"/>
            </a:lvl1pPr>
          </a:lstStyle>
          <a:p>
            <a:pPr>
              <a:defRPr/>
            </a:pPr>
            <a:fld id="{77E046BF-E119-9A4C-828B-5430DC1093C9}" type="slidenum">
              <a:rPr lang="en-US"/>
              <a:pPr>
                <a:defRPr/>
              </a:pPr>
              <a:t>‹#›</a:t>
            </a:fld>
            <a:endParaRPr lang="en-US"/>
          </a:p>
        </p:txBody>
      </p:sp>
    </p:spTree>
    <p:extLst>
      <p:ext uri="{BB962C8B-B14F-4D97-AF65-F5344CB8AC3E}">
        <p14:creationId xmlns:p14="http://schemas.microsoft.com/office/powerpoint/2010/main" val="42824930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7DA733-4984-B84D-881E-DD37661471D9}" type="slidenum">
              <a:rPr lang="en-US"/>
              <a:pPr>
                <a:defRPr/>
              </a:pPr>
              <a:t>‹#›</a:t>
            </a:fld>
            <a:endParaRPr lang="en-US"/>
          </a:p>
        </p:txBody>
      </p:sp>
    </p:spTree>
    <p:extLst>
      <p:ext uri="{BB962C8B-B14F-4D97-AF65-F5344CB8AC3E}">
        <p14:creationId xmlns:p14="http://schemas.microsoft.com/office/powerpoint/2010/main" val="3236134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16FFB4-6F2B-5043-BDAF-C4353D49354B}" type="slidenum">
              <a:rPr lang="en-US"/>
              <a:pPr>
                <a:defRPr/>
              </a:pPr>
              <a:t>‹#›</a:t>
            </a:fld>
            <a:endParaRPr lang="en-US"/>
          </a:p>
        </p:txBody>
      </p:sp>
    </p:spTree>
    <p:extLst>
      <p:ext uri="{BB962C8B-B14F-4D97-AF65-F5344CB8AC3E}">
        <p14:creationId xmlns:p14="http://schemas.microsoft.com/office/powerpoint/2010/main" val="6927102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A164C9-1AD5-2448-8407-0205E463BF17}" type="slidenum">
              <a:rPr lang="en-US"/>
              <a:pPr>
                <a:defRPr/>
              </a:pPr>
              <a:t>‹#›</a:t>
            </a:fld>
            <a:endParaRPr lang="en-US"/>
          </a:p>
        </p:txBody>
      </p:sp>
    </p:spTree>
    <p:extLst>
      <p:ext uri="{BB962C8B-B14F-4D97-AF65-F5344CB8AC3E}">
        <p14:creationId xmlns:p14="http://schemas.microsoft.com/office/powerpoint/2010/main" val="8171166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F9384-5863-1C45-A959-F2AB81F65717}" type="slidenum">
              <a:rPr lang="en-US"/>
              <a:pPr>
                <a:defRPr/>
              </a:pPr>
              <a:t>‹#›</a:t>
            </a:fld>
            <a:endParaRPr lang="en-US"/>
          </a:p>
        </p:txBody>
      </p:sp>
    </p:spTree>
    <p:extLst>
      <p:ext uri="{BB962C8B-B14F-4D97-AF65-F5344CB8AC3E}">
        <p14:creationId xmlns:p14="http://schemas.microsoft.com/office/powerpoint/2010/main" val="145784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56974F87-4104-9F4A-A897-32FDC4AEF75E}" type="slidenum">
              <a:rPr lang="en-US"/>
              <a:pPr>
                <a:defRPr/>
              </a:pPr>
              <a:t>‹#›</a:t>
            </a:fld>
            <a:endParaRPr lang="en-US"/>
          </a:p>
        </p:txBody>
      </p:sp>
    </p:spTree>
    <p:extLst>
      <p:ext uri="{BB962C8B-B14F-4D97-AF65-F5344CB8AC3E}">
        <p14:creationId xmlns:p14="http://schemas.microsoft.com/office/powerpoint/2010/main" val="39143135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A60E9C-7550-1D44-A1F4-1DEA8F672AD2}" type="slidenum">
              <a:rPr lang="en-US"/>
              <a:pPr>
                <a:defRPr/>
              </a:pPr>
              <a:t>‹#›</a:t>
            </a:fld>
            <a:endParaRPr lang="en-US"/>
          </a:p>
        </p:txBody>
      </p:sp>
    </p:spTree>
    <p:extLst>
      <p:ext uri="{BB962C8B-B14F-4D97-AF65-F5344CB8AC3E}">
        <p14:creationId xmlns:p14="http://schemas.microsoft.com/office/powerpoint/2010/main" val="1126519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25BF2F-15D8-3F41-B8D2-2C41A66E0CFF}" type="slidenum">
              <a:rPr lang="en-US"/>
              <a:pPr>
                <a:defRPr/>
              </a:pPr>
              <a:t>‹#›</a:t>
            </a:fld>
            <a:endParaRPr lang="en-US"/>
          </a:p>
        </p:txBody>
      </p:sp>
    </p:spTree>
    <p:extLst>
      <p:ext uri="{BB962C8B-B14F-4D97-AF65-F5344CB8AC3E}">
        <p14:creationId xmlns:p14="http://schemas.microsoft.com/office/powerpoint/2010/main" val="23539616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FCA7F6-4888-B946-8323-5BCA43859708}" type="slidenum">
              <a:rPr lang="en-US"/>
              <a:pPr>
                <a:defRPr/>
              </a:pPr>
              <a:t>‹#›</a:t>
            </a:fld>
            <a:endParaRPr lang="en-US"/>
          </a:p>
        </p:txBody>
      </p:sp>
    </p:spTree>
    <p:extLst>
      <p:ext uri="{BB962C8B-B14F-4D97-AF65-F5344CB8AC3E}">
        <p14:creationId xmlns:p14="http://schemas.microsoft.com/office/powerpoint/2010/main" val="29756069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70D1FB-8FDF-3A4A-8E08-77335A5C69E7}" type="slidenum">
              <a:rPr lang="en-US"/>
              <a:pPr>
                <a:defRPr/>
              </a:pPr>
              <a:t>‹#›</a:t>
            </a:fld>
            <a:endParaRPr lang="en-US"/>
          </a:p>
        </p:txBody>
      </p:sp>
    </p:spTree>
    <p:extLst>
      <p:ext uri="{BB962C8B-B14F-4D97-AF65-F5344CB8AC3E}">
        <p14:creationId xmlns:p14="http://schemas.microsoft.com/office/powerpoint/2010/main" val="3772882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D01D1-8DC5-6949-8A57-789646B93399}" type="slidenum">
              <a:rPr lang="en-US"/>
              <a:pPr>
                <a:defRPr/>
              </a:pPr>
              <a:t>‹#›</a:t>
            </a:fld>
            <a:endParaRPr lang="en-US"/>
          </a:p>
        </p:txBody>
      </p:sp>
    </p:spTree>
    <p:extLst>
      <p:ext uri="{BB962C8B-B14F-4D97-AF65-F5344CB8AC3E}">
        <p14:creationId xmlns:p14="http://schemas.microsoft.com/office/powerpoint/2010/main" val="258065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762000"/>
            <a:ext cx="18097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762000"/>
            <a:ext cx="52768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F402C1-F151-1A47-A1C7-8914E660497A}" type="slidenum">
              <a:rPr lang="en-US"/>
              <a:pPr>
                <a:defRPr/>
              </a:pPr>
              <a:t>‹#›</a:t>
            </a:fld>
            <a:endParaRPr lang="en-US"/>
          </a:p>
        </p:txBody>
      </p:sp>
    </p:spTree>
    <p:extLst>
      <p:ext uri="{BB962C8B-B14F-4D97-AF65-F5344CB8AC3E}">
        <p14:creationId xmlns:p14="http://schemas.microsoft.com/office/powerpoint/2010/main" val="5913649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00320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9B8EA0-CB0A-3648-B2F1-26D63386AD6F}" type="slidenum">
              <a:rPr lang="en-US"/>
              <a:pPr>
                <a:defRPr/>
              </a:pPr>
              <a:t>‹#›</a:t>
            </a:fld>
            <a:endParaRPr lang="en-US"/>
          </a:p>
        </p:txBody>
      </p:sp>
    </p:spTree>
    <p:extLst>
      <p:ext uri="{BB962C8B-B14F-4D97-AF65-F5344CB8AC3E}">
        <p14:creationId xmlns:p14="http://schemas.microsoft.com/office/powerpoint/2010/main" val="1480449432"/>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9FFD28C-CE6A-3544-A45D-A382EE4E90F6}" type="slidenum">
              <a:rPr lang="en-US"/>
              <a:pPr>
                <a:defRPr/>
              </a:pPr>
              <a:t>‹#›</a:t>
            </a:fld>
            <a:endParaRPr lang="en-US"/>
          </a:p>
        </p:txBody>
      </p:sp>
    </p:spTree>
    <p:extLst>
      <p:ext uri="{BB962C8B-B14F-4D97-AF65-F5344CB8AC3E}">
        <p14:creationId xmlns:p14="http://schemas.microsoft.com/office/powerpoint/2010/main" val="3719925251"/>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A684A8A-1533-FB4F-A7C3-34EF939AAAA7}" type="slidenum">
              <a:rPr lang="en-US"/>
              <a:pPr>
                <a:defRPr/>
              </a:pPr>
              <a:t>‹#›</a:t>
            </a:fld>
            <a:endParaRPr lang="en-US"/>
          </a:p>
        </p:txBody>
      </p:sp>
    </p:spTree>
    <p:extLst>
      <p:ext uri="{BB962C8B-B14F-4D97-AF65-F5344CB8AC3E}">
        <p14:creationId xmlns:p14="http://schemas.microsoft.com/office/powerpoint/2010/main" val="275381539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69C47C35-1459-AD41-B845-BC68C5B9326D}" type="slidenum">
              <a:rPr lang="en-US"/>
              <a:pPr>
                <a:defRPr/>
              </a:pPr>
              <a:t>‹#›</a:t>
            </a:fld>
            <a:endParaRPr lang="en-US"/>
          </a:p>
        </p:txBody>
      </p:sp>
    </p:spTree>
    <p:extLst>
      <p:ext uri="{BB962C8B-B14F-4D97-AF65-F5344CB8AC3E}">
        <p14:creationId xmlns:p14="http://schemas.microsoft.com/office/powerpoint/2010/main" val="1425301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2643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1416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9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35292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9392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2486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4696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29050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50009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59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EB3B594C-8BA9-6649-8CD4-F4BE3B818ACE}" type="slidenum">
              <a:rPr lang="en-US"/>
              <a:pPr>
                <a:defRPr/>
              </a:pPr>
              <a:t>‹#›</a:t>
            </a:fld>
            <a:endParaRPr lang="en-US"/>
          </a:p>
        </p:txBody>
      </p:sp>
    </p:spTree>
    <p:extLst>
      <p:ext uri="{BB962C8B-B14F-4D97-AF65-F5344CB8AC3E}">
        <p14:creationId xmlns:p14="http://schemas.microsoft.com/office/powerpoint/2010/main" val="1349215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396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6171DA3-4652-1541-BB46-6E8FFA982C33}" type="slidenum">
              <a:rPr lang="en-US"/>
              <a:pPr>
                <a:defRPr/>
              </a:pPr>
              <a:t>‹#›</a:t>
            </a:fld>
            <a:endParaRPr lang="en-US"/>
          </a:p>
        </p:txBody>
      </p:sp>
    </p:spTree>
    <p:extLst>
      <p:ext uri="{BB962C8B-B14F-4D97-AF65-F5344CB8AC3E}">
        <p14:creationId xmlns:p14="http://schemas.microsoft.com/office/powerpoint/2010/main" val="397906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CC7CEC32-68A9-D742-86A3-C0496B2A6944}" type="slidenum">
              <a:rPr lang="en-US"/>
              <a:pPr>
                <a:defRPr/>
              </a:pPr>
              <a:t>‹#›</a:t>
            </a:fld>
            <a:endParaRPr lang="en-US"/>
          </a:p>
        </p:txBody>
      </p:sp>
    </p:spTree>
    <p:extLst>
      <p:ext uri="{BB962C8B-B14F-4D97-AF65-F5344CB8AC3E}">
        <p14:creationId xmlns:p14="http://schemas.microsoft.com/office/powerpoint/2010/main" val="861220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10.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8.xml"/><Relationship Id="rId1" Type="http://schemas.openxmlformats.org/officeDocument/2006/relationships/slideLayout" Target="../slideLayouts/slideLayout58.xml"/><Relationship Id="rId5" Type="http://schemas.openxmlformats.org/officeDocument/2006/relationships/image" Target="../media/image7.jpeg"/><Relationship Id="rId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9.xml"/><Relationship Id="rId1" Type="http://schemas.openxmlformats.org/officeDocument/2006/relationships/slideLayout" Target="../slideLayouts/slideLayout59.xml"/><Relationship Id="rId5" Type="http://schemas.openxmlformats.org/officeDocument/2006/relationships/image" Target="../media/image7.jpe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85800" y="117475"/>
            <a:ext cx="8456613" cy="6738938"/>
            <a:chOff x="432" y="74"/>
            <a:chExt cx="5327" cy="4245"/>
          </a:xfrm>
        </p:grpSpPr>
        <p:sp>
          <p:nvSpPr>
            <p:cNvPr id="1032"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1033" name="Group 4"/>
            <p:cNvGrpSpPr>
              <a:grpSpLocks/>
            </p:cNvGrpSpPr>
            <p:nvPr/>
          </p:nvGrpSpPr>
          <p:grpSpPr bwMode="auto">
            <a:xfrm>
              <a:off x="2859" y="4250"/>
              <a:ext cx="2729" cy="41"/>
              <a:chOff x="2859" y="4250"/>
              <a:chExt cx="2729" cy="41"/>
            </a:xfrm>
          </p:grpSpPr>
          <p:sp>
            <p:nvSpPr>
              <p:cNvPr id="1038"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9"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0"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3"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4"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5"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034" name="Rectangle 13"/>
            <p:cNvSpPr>
              <a:spLocks noChangeArrowheads="1"/>
            </p:cNvSpPr>
            <p:nvPr/>
          </p:nvSpPr>
          <p:spPr bwMode="invGray">
            <a:xfrm>
              <a:off x="480" y="480"/>
              <a:ext cx="5279" cy="48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35"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6"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7"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027"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214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latin typeface="Times New Roman" charset="0"/>
                <a:ea typeface="ＭＳ Ｐゴシック" pitchFamily="-112" charset="-128"/>
                <a:cs typeface="ＭＳ Ｐゴシック" pitchFamily="-112" charset="-128"/>
              </a:defRPr>
            </a:lvl1pPr>
          </a:lstStyle>
          <a:p>
            <a:pPr>
              <a:defRPr/>
            </a:pPr>
            <a:endParaRPr lang="en-US"/>
          </a:p>
        </p:txBody>
      </p:sp>
      <p:sp>
        <p:nvSpPr>
          <p:cNvPr id="43214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charset="0"/>
                <a:ea typeface="ＭＳ Ｐゴシック" pitchFamily="-112" charset="-128"/>
                <a:cs typeface="ＭＳ Ｐゴシック" pitchFamily="-112" charset="-128"/>
              </a:defRPr>
            </a:lvl1pPr>
          </a:lstStyle>
          <a:p>
            <a:pPr>
              <a:defRPr/>
            </a:pPr>
            <a:endParaRPr lang="en-US"/>
          </a:p>
        </p:txBody>
      </p:sp>
      <p:sp>
        <p:nvSpPr>
          <p:cNvPr id="43214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latin typeface="Times New Roman" charset="0"/>
              </a:defRPr>
            </a:lvl1pPr>
          </a:lstStyle>
          <a:p>
            <a:pPr>
              <a:defRPr/>
            </a:pPr>
            <a:fld id="{45477187-0886-514C-8FA1-38D5810AC70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88" r:id="rId1"/>
    <p:sldLayoutId id="2147485533" r:id="rId2"/>
    <p:sldLayoutId id="2147485534" r:id="rId3"/>
    <p:sldLayoutId id="2147485535" r:id="rId4"/>
    <p:sldLayoutId id="2147485536" r:id="rId5"/>
    <p:sldLayoutId id="2147485537" r:id="rId6"/>
    <p:sldLayoutId id="2147485538" r:id="rId7"/>
    <p:sldLayoutId id="2147485539" r:id="rId8"/>
    <p:sldLayoutId id="2147485540" r:id="rId9"/>
    <p:sldLayoutId id="2147485541" r:id="rId10"/>
    <p:sldLayoutId id="2147485542"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kumimoji="1" sz="4400">
          <a:solidFill>
            <a:schemeClr val="tx2"/>
          </a:solidFill>
          <a:latin typeface="Times New Roman"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kumimoji="1" sz="4400">
          <a:solidFill>
            <a:schemeClr val="tx2"/>
          </a:solidFill>
          <a:latin typeface="Times New Roman"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kumimoji="1" sz="4400">
          <a:solidFill>
            <a:schemeClr val="tx2"/>
          </a:solidFill>
          <a:latin typeface="Times New Roman"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kumimoji="1" sz="4400">
          <a:solidFill>
            <a:schemeClr val="tx2"/>
          </a:solidFill>
          <a:latin typeface="Times New Roman" pitchFamily="-112"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kumimoji="1" sz="4400">
          <a:solidFill>
            <a:schemeClr val="tx2"/>
          </a:solidFill>
          <a:latin typeface="Times New Roman" pitchFamily="-112" charset="0"/>
        </a:defRPr>
      </a:lvl6pPr>
      <a:lvl7pPr marL="914400" algn="ctr" rtl="0" eaLnBrk="0" fontAlgn="base" hangingPunct="0">
        <a:spcBef>
          <a:spcPct val="0"/>
        </a:spcBef>
        <a:spcAft>
          <a:spcPct val="0"/>
        </a:spcAft>
        <a:defRPr kumimoji="1" sz="4400">
          <a:solidFill>
            <a:schemeClr val="tx2"/>
          </a:solidFill>
          <a:latin typeface="Times New Roman" pitchFamily="-112" charset="0"/>
        </a:defRPr>
      </a:lvl7pPr>
      <a:lvl8pPr marL="1371600" algn="ctr" rtl="0" eaLnBrk="0" fontAlgn="base" hangingPunct="0">
        <a:spcBef>
          <a:spcPct val="0"/>
        </a:spcBef>
        <a:spcAft>
          <a:spcPct val="0"/>
        </a:spcAft>
        <a:defRPr kumimoji="1" sz="4400">
          <a:solidFill>
            <a:schemeClr val="tx2"/>
          </a:solidFill>
          <a:latin typeface="Times New Roman" pitchFamily="-112" charset="0"/>
        </a:defRPr>
      </a:lvl8pPr>
      <a:lvl9pPr marL="1828800" algn="ctr" rtl="0" eaLnBrk="0" fontAlgn="base" hangingPunct="0">
        <a:spcBef>
          <a:spcPct val="0"/>
        </a:spcBef>
        <a:spcAft>
          <a:spcPct val="0"/>
        </a:spcAft>
        <a:defRPr kumimoji="1"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3765348"/>
      </p:ext>
    </p:extLst>
  </p:cSld>
  <p:clrMap bg1="lt1" tx1="dk1" bg2="lt2" tx2="dk2" accent1="accent1" accent2="accent2" accent3="accent3" accent4="accent4" accent5="accent5" accent6="accent6" hlink="hlink" folHlink="folHlink"/>
  <p:sldLayoutIdLst>
    <p:sldLayoutId id="2147485593" r:id="rId1"/>
    <p:sldLayoutId id="2147485594" r:id="rId2"/>
    <p:sldLayoutId id="2147485595" r:id="rId3"/>
    <p:sldLayoutId id="2147485596" r:id="rId4"/>
    <p:sldLayoutId id="2147485597" r:id="rId5"/>
    <p:sldLayoutId id="2147485598" r:id="rId6"/>
    <p:sldLayoutId id="2147485599" r:id="rId7"/>
    <p:sldLayoutId id="2147485600" r:id="rId8"/>
    <p:sldLayoutId id="2147485601" r:id="rId9"/>
    <p:sldLayoutId id="2147485602" r:id="rId10"/>
    <p:sldLayoutId id="214748560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685800" y="6400800"/>
            <a:ext cx="2225675"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ea typeface="ＭＳ Ｐゴシック" pitchFamily="-112" charset="-128"/>
                <a:cs typeface="ＭＳ Ｐゴシック" pitchFamily="-112" charset="-128"/>
              </a:defRPr>
            </a:lvl1pPr>
          </a:lstStyle>
          <a:p>
            <a:pPr>
              <a:defRPr/>
            </a:pPr>
            <a:endParaRPr lang="en-US"/>
          </a:p>
        </p:txBody>
      </p:sp>
      <p:sp>
        <p:nvSpPr>
          <p:cNvPr id="338949" name="Rectangle 5"/>
          <p:cNvSpPr>
            <a:spLocks noGrp="1" noChangeArrowheads="1"/>
          </p:cNvSpPr>
          <p:nvPr>
            <p:ph type="ftr" sz="quarter" idx="3"/>
          </p:nvPr>
        </p:nvSpPr>
        <p:spPr bwMode="auto">
          <a:xfrm>
            <a:off x="3009900" y="6400800"/>
            <a:ext cx="33909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ea typeface="ＭＳ Ｐゴシック" pitchFamily="-112" charset="-128"/>
                <a:cs typeface="ＭＳ Ｐゴシック" pitchFamily="-112" charset="-128"/>
              </a:defRPr>
            </a:lvl1pPr>
          </a:lstStyle>
          <a:p>
            <a:pPr>
              <a:defRPr/>
            </a:pPr>
            <a:endParaRPr lang="en-US"/>
          </a:p>
        </p:txBody>
      </p:sp>
      <p:sp>
        <p:nvSpPr>
          <p:cNvPr id="338950" name="Rectangle 6"/>
          <p:cNvSpPr>
            <a:spLocks noGrp="1" noChangeArrowheads="1"/>
          </p:cNvSpPr>
          <p:nvPr>
            <p:ph type="sldNum" sz="quarter" idx="4"/>
          </p:nvPr>
        </p:nvSpPr>
        <p:spPr bwMode="auto">
          <a:xfrm>
            <a:off x="6553200" y="6400800"/>
            <a:ext cx="2001838"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pPr>
              <a:defRPr/>
            </a:pPr>
            <a:fld id="{9E5CA3F4-220C-EE4D-90FE-46BE848064C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89" r:id="rId1"/>
    <p:sldLayoutId id="2147485543" r:id="rId2"/>
    <p:sldLayoutId id="2147485544" r:id="rId3"/>
    <p:sldLayoutId id="2147485545" r:id="rId4"/>
    <p:sldLayoutId id="2147485546" r:id="rId5"/>
    <p:sldLayoutId id="2147485547" r:id="rId6"/>
    <p:sldLayoutId id="2147485548" r:id="rId7"/>
    <p:sldLayoutId id="2147485549" r:id="rId8"/>
    <p:sldLayoutId id="2147485550" r:id="rId9"/>
    <p:sldLayoutId id="2147485551" r:id="rId10"/>
    <p:sldLayoutId id="2147485552"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ＭＳ Ｐゴシック" pitchFamily="-108" charset="-128"/>
          <a:cs typeface="ＭＳ Ｐゴシック" pitchFamily="-108" charset="-128"/>
        </a:defRPr>
      </a:lvl1pPr>
      <a:lvl2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2pPr>
      <a:lvl3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3pPr>
      <a:lvl4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4pPr>
      <a:lvl5pPr algn="l" rtl="0" eaLnBrk="0" fontAlgn="base" hangingPunct="0">
        <a:lnSpc>
          <a:spcPct val="90000"/>
        </a:lnSpc>
        <a:spcBef>
          <a:spcPct val="20000"/>
        </a:spcBef>
        <a:spcAft>
          <a:spcPct val="0"/>
        </a:spcAft>
        <a:defRPr kumimoji="1" sz="4400">
          <a:solidFill>
            <a:schemeClr val="tx2"/>
          </a:solidFill>
          <a:latin typeface="Arial" pitchFamily="-112" charset="0"/>
          <a:ea typeface="ＭＳ Ｐゴシック" pitchFamily="-108" charset="-128"/>
          <a:cs typeface="ＭＳ Ｐゴシック" pitchFamily="-108" charset="-128"/>
        </a:defRPr>
      </a:lvl5pPr>
      <a:lvl6pPr marL="457200" algn="l" rtl="0" eaLnBrk="0" fontAlgn="base" hangingPunct="0">
        <a:lnSpc>
          <a:spcPct val="90000"/>
        </a:lnSpc>
        <a:spcBef>
          <a:spcPct val="20000"/>
        </a:spcBef>
        <a:spcAft>
          <a:spcPct val="0"/>
        </a:spcAft>
        <a:defRPr kumimoji="1" sz="4400">
          <a:solidFill>
            <a:schemeClr val="tx2"/>
          </a:solidFill>
          <a:latin typeface="Arial" pitchFamily="-112" charset="0"/>
        </a:defRPr>
      </a:lvl6pPr>
      <a:lvl7pPr marL="914400" algn="l" rtl="0" eaLnBrk="0" fontAlgn="base" hangingPunct="0">
        <a:lnSpc>
          <a:spcPct val="90000"/>
        </a:lnSpc>
        <a:spcBef>
          <a:spcPct val="20000"/>
        </a:spcBef>
        <a:spcAft>
          <a:spcPct val="0"/>
        </a:spcAft>
        <a:defRPr kumimoji="1" sz="4400">
          <a:solidFill>
            <a:schemeClr val="tx2"/>
          </a:solidFill>
          <a:latin typeface="Arial" pitchFamily="-112" charset="0"/>
        </a:defRPr>
      </a:lvl7pPr>
      <a:lvl8pPr marL="1371600" algn="l" rtl="0" eaLnBrk="0" fontAlgn="base" hangingPunct="0">
        <a:lnSpc>
          <a:spcPct val="90000"/>
        </a:lnSpc>
        <a:spcBef>
          <a:spcPct val="20000"/>
        </a:spcBef>
        <a:spcAft>
          <a:spcPct val="0"/>
        </a:spcAft>
        <a:defRPr kumimoji="1" sz="4400">
          <a:solidFill>
            <a:schemeClr val="tx2"/>
          </a:solidFill>
          <a:latin typeface="Arial" pitchFamily="-112" charset="0"/>
        </a:defRPr>
      </a:lvl8pPr>
      <a:lvl9pPr marL="1828800" algn="l" rtl="0" eaLnBrk="0" fontAlgn="base" hangingPunct="0">
        <a:lnSpc>
          <a:spcPct val="90000"/>
        </a:lnSpc>
        <a:spcBef>
          <a:spcPct val="20000"/>
        </a:spcBef>
        <a:spcAft>
          <a:spcPct val="0"/>
        </a:spcAft>
        <a:defRPr kumimoji="1" sz="4400">
          <a:solidFill>
            <a:schemeClr val="tx2"/>
          </a:solidFill>
          <a:latin typeface="Arial" pitchFamily="-112"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ＭＳ Ｐゴシック" pitchFamily="-112" charset="-128"/>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ＭＳ Ｐゴシック" charset="0"/>
          <a:cs typeface="Geneva" charset="-128"/>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Geneva" charset="-128"/>
          <a:cs typeface="Geneva" charset="0"/>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ＭＳ Ｐゴシック" charset="-128"/>
          <a:cs typeface="ＭＳ Ｐゴシック" charset="0"/>
        </a:defRPr>
      </a:lvl5pPr>
      <a:lvl6pPr marL="25146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6pPr>
      <a:lvl7pPr marL="29718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7pPr>
      <a:lvl8pPr marL="34290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8pPr>
      <a:lvl9pPr marL="3886200" indent="-228600" algn="l" rtl="0" eaLnBrk="0" fontAlgn="base" hangingPunct="0">
        <a:lnSpc>
          <a:spcPct val="90000"/>
        </a:lnSpc>
        <a:spcBef>
          <a:spcPct val="20000"/>
        </a:spcBef>
        <a:spcAft>
          <a:spcPct val="0"/>
        </a:spcAft>
        <a:buClr>
          <a:schemeClr val="tx2"/>
        </a:buClr>
        <a:buSzPct val="65000"/>
        <a:buFont typeface="Wingdings" pitchFamily="-112" charset="2"/>
        <a:buChar char="l"/>
        <a:defRPr kumimoji="1"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2286000"/>
            <a:ext cx="9144000" cy="3581400"/>
            <a:chOff x="0" y="1968"/>
            <a:chExt cx="5760" cy="2256"/>
          </a:xfrm>
        </p:grpSpPr>
        <p:sp>
          <p:nvSpPr>
            <p:cNvPr id="25609"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0"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1"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2"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3"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4"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5"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6"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7"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8"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19"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0"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1"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2"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3"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4"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5"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6"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7"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8"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29"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0"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1"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2"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3"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4"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5"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6"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7"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8"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39"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0"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1"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2"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3"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4"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5"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6"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7"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8"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49"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0"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1"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2"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3"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4"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5"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6"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7"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8"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59"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0"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1"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2"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3"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4"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5"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6"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7"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8"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69"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70"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671"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5603"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5604"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9462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Helvetica" charset="0"/>
                <a:ea typeface="Osaka" charset="-128"/>
                <a:cs typeface="Osaka" charset="-128"/>
              </a:defRPr>
            </a:lvl1pPr>
          </a:lstStyle>
          <a:p>
            <a:pPr>
              <a:defRPr/>
            </a:pPr>
            <a:endParaRPr lang="en-US" altLang="ja-JP"/>
          </a:p>
        </p:txBody>
      </p:sp>
      <p:sp>
        <p:nvSpPr>
          <p:cNvPr id="19462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128"/>
                <a:cs typeface="Osaka" charset="-128"/>
              </a:defRPr>
            </a:lvl1pPr>
          </a:lstStyle>
          <a:p>
            <a:pPr>
              <a:defRPr/>
            </a:pPr>
            <a:endParaRPr lang="en-US" altLang="ja-JP"/>
          </a:p>
        </p:txBody>
      </p:sp>
      <p:sp>
        <p:nvSpPr>
          <p:cNvPr id="19463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Helvetica" charset="0"/>
                <a:ea typeface="Osaka" charset="0"/>
                <a:cs typeface="Osaka" charset="0"/>
              </a:defRPr>
            </a:lvl1pPr>
          </a:lstStyle>
          <a:p>
            <a:pPr>
              <a:defRPr/>
            </a:pPr>
            <a:fld id="{85631FB1-4118-E540-9A35-19FECE8475C4}" type="slidenum">
              <a:rPr lang="en-US" altLang="ja-JP"/>
              <a:pPr>
                <a:defRPr/>
              </a:pPr>
              <a:t>‹#›</a:t>
            </a:fld>
            <a:endParaRPr lang="en-US" altLang="ja-JP"/>
          </a:p>
        </p:txBody>
      </p:sp>
      <p:pic>
        <p:nvPicPr>
          <p:cNvPr id="25608"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590" r:id="rId1"/>
    <p:sldLayoutId id="2147485553" r:id="rId2"/>
    <p:sldLayoutId id="2147485554" r:id="rId3"/>
    <p:sldLayoutId id="2147485555" r:id="rId4"/>
    <p:sldLayoutId id="2147485556" r:id="rId5"/>
    <p:sldLayoutId id="2147485557" r:id="rId6"/>
    <p:sldLayoutId id="2147485558" r:id="rId7"/>
    <p:sldLayoutId id="2147485559" r:id="rId8"/>
    <p:sldLayoutId id="2147485560" r:id="rId9"/>
    <p:sldLayoutId id="2147485561" r:id="rId10"/>
    <p:sldLayoutId id="2147485562"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2pPr>
      <a:lvl3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3pPr>
      <a:lvl4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4pPr>
      <a:lvl5pPr algn="l" rtl="0" eaLnBrk="0" fontAlgn="base" hangingPunct="0">
        <a:spcBef>
          <a:spcPct val="0"/>
        </a:spcBef>
        <a:spcAft>
          <a:spcPct val="0"/>
        </a:spcAft>
        <a:defRPr kumimoji="1" sz="4000">
          <a:solidFill>
            <a:schemeClr val="tx2"/>
          </a:solidFill>
          <a:latin typeface="Helvetica" pitchFamily="-112" charset="0"/>
          <a:ea typeface="Osaka" pitchFamily="-112" charset="-128"/>
          <a:cs typeface="Osaka" pitchFamily="-112" charset="-128"/>
        </a:defRPr>
      </a:lvl5pPr>
      <a:lvl6pPr marL="4572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6pPr>
      <a:lvl7pPr marL="9144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7pPr>
      <a:lvl8pPr marL="13716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8pPr>
      <a:lvl9pPr marL="1828800" algn="l" rtl="0" fontAlgn="base">
        <a:spcBef>
          <a:spcPct val="0"/>
        </a:spcBef>
        <a:spcAft>
          <a:spcPct val="0"/>
        </a:spcAft>
        <a:defRPr kumimoji="1" sz="4000">
          <a:solidFill>
            <a:schemeClr val="tx2"/>
          </a:solidFill>
          <a:latin typeface="Helvetica" pitchFamily="-112" charset="0"/>
          <a:ea typeface="Osaka" pitchFamily="-112" charset="-128"/>
          <a:cs typeface="Osaka" pitchFamily="-112"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12"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A85D391-2175-AB49-8D79-8B97A6E7F1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63" r:id="rId1"/>
    <p:sldLayoutId id="2147485564" r:id="rId2"/>
    <p:sldLayoutId id="2147485565" r:id="rId3"/>
    <p:sldLayoutId id="2147485566" r:id="rId4"/>
    <p:sldLayoutId id="2147485567" r:id="rId5"/>
    <p:sldLayoutId id="2147485568" r:id="rId6"/>
    <p:sldLayoutId id="2147485569" r:id="rId7"/>
    <p:sldLayoutId id="2147485570" r:id="rId8"/>
    <p:sldLayoutId id="2147485571" r:id="rId9"/>
    <p:sldLayoutId id="2147485572" r:id="rId10"/>
    <p:sldLayoutId id="214748557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1143000" y="762000"/>
            <a:ext cx="6934200" cy="1085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990600" y="1981200"/>
            <a:ext cx="7239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5556" name="Rectangle 4"/>
          <p:cNvSpPr>
            <a:spLocks noGrp="1" noChangeArrowheads="1"/>
          </p:cNvSpPr>
          <p:nvPr>
            <p:ph type="dt" sz="half" idx="2"/>
          </p:nvPr>
        </p:nvSpPr>
        <p:spPr bwMode="auto">
          <a:xfrm>
            <a:off x="990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Verdana" pitchFamily="-112" charset="0"/>
                <a:ea typeface="MS Pゴシック" pitchFamily="-92" charset="-128"/>
                <a:cs typeface="MS Pゴシック" pitchFamily="-92" charset="-128"/>
              </a:defRPr>
            </a:lvl1pPr>
          </a:lstStyle>
          <a:p>
            <a:pPr>
              <a:defRPr/>
            </a:pPr>
            <a:endParaRPr lang="en-US"/>
          </a:p>
        </p:txBody>
      </p:sp>
      <p:sp>
        <p:nvSpPr>
          <p:cNvPr id="535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Verdana" pitchFamily="-112" charset="0"/>
                <a:ea typeface="MS Pゴシック" pitchFamily="-92" charset="-128"/>
                <a:cs typeface="MS Pゴシック" pitchFamily="-92" charset="-128"/>
              </a:defRPr>
            </a:lvl1pPr>
          </a:lstStyle>
          <a:p>
            <a:pPr>
              <a:defRPr/>
            </a:pPr>
            <a:endParaRPr lang="en-US"/>
          </a:p>
        </p:txBody>
      </p:sp>
      <p:sp>
        <p:nvSpPr>
          <p:cNvPr id="535558" name="Rectangle 6"/>
          <p:cNvSpPr>
            <a:spLocks noGrp="1" noChangeArrowheads="1"/>
          </p:cNvSpPr>
          <p:nvPr>
            <p:ph type="sldNum" sz="quarter" idx="4"/>
          </p:nvPr>
        </p:nvSpPr>
        <p:spPr bwMode="auto">
          <a:xfrm>
            <a:off x="6324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Verdana" charset="0"/>
                <a:cs typeface="MS Pゴシック" charset="0"/>
              </a:defRPr>
            </a:lvl1pPr>
          </a:lstStyle>
          <a:p>
            <a:pPr>
              <a:defRPr/>
            </a:pPr>
            <a:fld id="{BC4E520D-A24F-8E41-BC88-11BB1E4FAC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91" r:id="rId1"/>
    <p:sldLayoutId id="2147485574" r:id="rId2"/>
    <p:sldLayoutId id="2147485575" r:id="rId3"/>
    <p:sldLayoutId id="2147485576" r:id="rId4"/>
    <p:sldLayoutId id="2147485577" r:id="rId5"/>
    <p:sldLayoutId id="2147485578" r:id="rId6"/>
    <p:sldLayoutId id="2147485579" r:id="rId7"/>
    <p:sldLayoutId id="2147485580" r:id="rId8"/>
    <p:sldLayoutId id="2147485581" r:id="rId9"/>
    <p:sldLayoutId id="2147485582" r:id="rId10"/>
    <p:sldLayoutId id="2147485583" r:id="rId11"/>
  </p:sldLayoutIdLst>
  <p:txStyles>
    <p:titleStyle>
      <a:lvl1pPr algn="ctr" rtl="0" eaLnBrk="0" fontAlgn="base" hangingPunct="0">
        <a:spcBef>
          <a:spcPct val="0"/>
        </a:spcBef>
        <a:spcAft>
          <a:spcPct val="0"/>
        </a:spcAft>
        <a:defRPr sz="4000">
          <a:solidFill>
            <a:schemeClr val="tx2"/>
          </a:solidFill>
          <a:latin typeface="+mj-lt"/>
          <a:ea typeface="ＭＳ Ｐゴシック" charset="0"/>
          <a:cs typeface="+mj-cs"/>
        </a:defRPr>
      </a:lvl1pPr>
      <a:lvl2pPr algn="ctr" rtl="0" eaLnBrk="0" fontAlgn="base" hangingPunct="0">
        <a:spcBef>
          <a:spcPct val="0"/>
        </a:spcBef>
        <a:spcAft>
          <a:spcPct val="0"/>
        </a:spcAft>
        <a:defRPr sz="4000">
          <a:solidFill>
            <a:schemeClr val="tx2"/>
          </a:solidFill>
          <a:latin typeface="Verdana" pitchFamily="-112" charset="0"/>
          <a:ea typeface="ＭＳ Ｐゴシック" charset="0"/>
          <a:cs typeface="MS Pゴシック" pitchFamily="-92" charset="-128"/>
        </a:defRPr>
      </a:lvl2pPr>
      <a:lvl3pPr algn="ctr" rtl="0" eaLnBrk="0" fontAlgn="base" hangingPunct="0">
        <a:spcBef>
          <a:spcPct val="0"/>
        </a:spcBef>
        <a:spcAft>
          <a:spcPct val="0"/>
        </a:spcAft>
        <a:defRPr sz="4000">
          <a:solidFill>
            <a:schemeClr val="tx2"/>
          </a:solidFill>
          <a:latin typeface="Verdana" pitchFamily="-112" charset="0"/>
          <a:ea typeface="ＭＳ Ｐゴシック" charset="0"/>
          <a:cs typeface="MS Pゴシック" pitchFamily="-92" charset="-128"/>
        </a:defRPr>
      </a:lvl3pPr>
      <a:lvl4pPr algn="ctr" rtl="0" eaLnBrk="0" fontAlgn="base" hangingPunct="0">
        <a:spcBef>
          <a:spcPct val="0"/>
        </a:spcBef>
        <a:spcAft>
          <a:spcPct val="0"/>
        </a:spcAft>
        <a:defRPr sz="4000">
          <a:solidFill>
            <a:schemeClr val="tx2"/>
          </a:solidFill>
          <a:latin typeface="Verdana" pitchFamily="-112" charset="0"/>
          <a:ea typeface="ＭＳ Ｐゴシック" charset="0"/>
          <a:cs typeface="MS Pゴシック" pitchFamily="-92" charset="-128"/>
        </a:defRPr>
      </a:lvl4pPr>
      <a:lvl5pPr algn="ctr" rtl="0" eaLnBrk="0" fontAlgn="base" hangingPunct="0">
        <a:spcBef>
          <a:spcPct val="0"/>
        </a:spcBef>
        <a:spcAft>
          <a:spcPct val="0"/>
        </a:spcAft>
        <a:defRPr sz="4000">
          <a:solidFill>
            <a:schemeClr val="tx2"/>
          </a:solidFill>
          <a:latin typeface="Verdana" pitchFamily="-112" charset="0"/>
          <a:ea typeface="ＭＳ Ｐゴシック" charset="0"/>
          <a:cs typeface="MS Pゴシック" pitchFamily="-92" charset="-128"/>
        </a:defRPr>
      </a:lvl5pPr>
      <a:lvl6pPr marL="4572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6pPr>
      <a:lvl7pPr marL="9144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7pPr>
      <a:lvl8pPr marL="13716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8pPr>
      <a:lvl9pPr marL="1828800" algn="ctr" rtl="0" fontAlgn="base">
        <a:spcBef>
          <a:spcPct val="0"/>
        </a:spcBef>
        <a:spcAft>
          <a:spcPct val="0"/>
        </a:spcAft>
        <a:defRPr sz="4000">
          <a:solidFill>
            <a:schemeClr val="tx2"/>
          </a:solidFill>
          <a:latin typeface="Verdana" pitchFamily="-112" charset="0"/>
          <a:ea typeface="MS Pゴシック" pitchFamily="-92" charset="-128"/>
          <a:cs typeface="MS Pゴシック" pitchFamily="-92"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6350" y="6350"/>
            <a:ext cx="9118600" cy="6832600"/>
            <a:chOff x="4" y="4"/>
            <a:chExt cx="5744" cy="4304"/>
          </a:xfrm>
        </p:grpSpPr>
        <p:sp>
          <p:nvSpPr>
            <p:cNvPr id="62469"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latin typeface="Times New Roman" charset="0"/>
              </a:endParaRPr>
            </a:p>
          </p:txBody>
        </p:sp>
        <p:grpSp>
          <p:nvGrpSpPr>
            <p:cNvPr id="62470" name="Group 4"/>
            <p:cNvGrpSpPr>
              <a:grpSpLocks/>
            </p:cNvGrpSpPr>
            <p:nvPr/>
          </p:nvGrpSpPr>
          <p:grpSpPr bwMode="auto">
            <a:xfrm>
              <a:off x="288" y="225"/>
              <a:ext cx="5185" cy="3895"/>
              <a:chOff x="288" y="225"/>
              <a:chExt cx="5185" cy="3895"/>
            </a:xfrm>
          </p:grpSpPr>
          <p:sp>
            <p:nvSpPr>
              <p:cNvPr id="62471"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62472" name="Group 6"/>
              <p:cNvGrpSpPr>
                <a:grpSpLocks/>
              </p:cNvGrpSpPr>
              <p:nvPr/>
            </p:nvGrpSpPr>
            <p:grpSpPr bwMode="auto">
              <a:xfrm>
                <a:off x="288" y="231"/>
                <a:ext cx="86" cy="3889"/>
                <a:chOff x="288" y="231"/>
                <a:chExt cx="86" cy="3889"/>
              </a:xfrm>
            </p:grpSpPr>
            <p:sp>
              <p:nvSpPr>
                <p:cNvPr id="62478"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62479"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62473" name="Group 9"/>
              <p:cNvGrpSpPr>
                <a:grpSpLocks/>
              </p:cNvGrpSpPr>
              <p:nvPr/>
            </p:nvGrpSpPr>
            <p:grpSpPr bwMode="auto">
              <a:xfrm>
                <a:off x="5386" y="225"/>
                <a:ext cx="87" cy="3886"/>
                <a:chOff x="5386" y="225"/>
                <a:chExt cx="87" cy="3886"/>
              </a:xfrm>
            </p:grpSpPr>
            <p:sp>
              <p:nvSpPr>
                <p:cNvPr id="62476"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62477"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62474"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62475"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latin typeface="Times New Roman" charset="0"/>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58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34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rgbClr val="FFFFFF"/>
                </a:solidFill>
              </a:defRPr>
            </a:lvl1pPr>
          </a:lstStyle>
          <a:p>
            <a:pPr>
              <a:defRPr/>
            </a:pPr>
            <a:fld id="{990A3BDD-ABD4-4E49-B5D9-AC99CCA8CC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85" r:id="rId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4CA48BD1-6236-4048-AB1A-871C8BA8D26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86"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87"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7588"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BBE0E3"/>
                </a:solidFill>
                <a:latin typeface="Helvetica"/>
                <a:ea typeface="ＭＳ Ｐゴシック" charset="0"/>
                <a:cs typeface="ＭＳ Ｐゴシック" charset="0"/>
              </a:defRPr>
            </a:lvl1pPr>
          </a:lstStyle>
          <a:p>
            <a:pPr>
              <a:defRPr/>
            </a:pPr>
            <a:endParaRPr lang="en-US"/>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solidFill>
                  <a:srgbClr val="BBE0E3"/>
                </a:solidFill>
                <a:latin typeface="Helvetica" charset="0"/>
              </a:defRPr>
            </a:lvl1pPr>
          </a:lstStyle>
          <a:p>
            <a:pPr>
              <a:defRPr/>
            </a:pPr>
            <a:fld id="{FC722878-A1E1-2A4A-90C8-73752C56919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587" r:id="rId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4"/>
        </a:buBlip>
        <a:defRPr kumimoji="1" sz="2000">
          <a:solidFill>
            <a:schemeClr val="tx1"/>
          </a:solidFill>
          <a:latin typeface="+mn-lt"/>
          <a:ea typeface="+mn-ea"/>
        </a:defRPr>
      </a:lvl5pPr>
      <a:lvl6pPr marL="2514600" indent="-228600" algn="l" rtl="0" fontAlgn="base">
        <a:spcBef>
          <a:spcPct val="20000"/>
        </a:spcBef>
        <a:spcAft>
          <a:spcPct val="0"/>
        </a:spcAft>
        <a:buBlip>
          <a:blip r:embed="rId4"/>
        </a:buBlip>
        <a:defRPr kumimoji="1" sz="2000">
          <a:solidFill>
            <a:schemeClr val="tx1"/>
          </a:solidFill>
          <a:latin typeface="+mn-lt"/>
          <a:ea typeface="+mn-ea"/>
        </a:defRPr>
      </a:lvl6pPr>
      <a:lvl7pPr marL="2971800" indent="-228600" algn="l" rtl="0" fontAlgn="base">
        <a:spcBef>
          <a:spcPct val="20000"/>
        </a:spcBef>
        <a:spcAft>
          <a:spcPct val="0"/>
        </a:spcAft>
        <a:buBlip>
          <a:blip r:embed="rId4"/>
        </a:buBlip>
        <a:defRPr kumimoji="1" sz="2000">
          <a:solidFill>
            <a:schemeClr val="tx1"/>
          </a:solidFill>
          <a:latin typeface="+mn-lt"/>
          <a:ea typeface="+mn-ea"/>
        </a:defRPr>
      </a:lvl7pPr>
      <a:lvl8pPr marL="3429000" indent="-228600" algn="l" rtl="0" fontAlgn="base">
        <a:spcBef>
          <a:spcPct val="20000"/>
        </a:spcBef>
        <a:spcAft>
          <a:spcPct val="0"/>
        </a:spcAft>
        <a:buBlip>
          <a:blip r:embed="rId4"/>
        </a:buBlip>
        <a:defRPr kumimoji="1" sz="2000">
          <a:solidFill>
            <a:schemeClr val="tx1"/>
          </a:solidFill>
          <a:latin typeface="+mn-lt"/>
          <a:ea typeface="+mn-ea"/>
        </a:defRPr>
      </a:lvl8pPr>
      <a:lvl9pPr marL="3886200" indent="-228600" algn="l" rtl="0" fontAlgn="base">
        <a:spcBef>
          <a:spcPct val="20000"/>
        </a:spcBef>
        <a:spcAft>
          <a:spcPct val="0"/>
        </a:spcAft>
        <a:buBlip>
          <a:blip r:embed="rId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40.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57.xml"/><Relationship Id="rId4" Type="http://schemas.openxmlformats.org/officeDocument/2006/relationships/image" Target="../media/image24.gi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0.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488950" y="685800"/>
            <a:ext cx="8229600" cy="2362200"/>
          </a:xfrm>
        </p:spPr>
        <p:txBody>
          <a:bodyPr/>
          <a:lstStyle/>
          <a:p>
            <a:pPr eaLnBrk="1" hangingPunct="1"/>
            <a:r>
              <a:rPr kumimoji="0" lang="en-US" sz="8000" b="1">
                <a:latin typeface="Arial" charset="0"/>
                <a:ea typeface="Osaka" charset="0"/>
                <a:cs typeface="Arial" charset="0"/>
              </a:rPr>
              <a:t>Exegetical Outlining</a:t>
            </a:r>
            <a:endParaRPr kumimoji="0" lang="en-US" sz="5400">
              <a:latin typeface="Arial" charset="0"/>
              <a:ea typeface="Osaka" charset="0"/>
              <a:cs typeface="Arial" charset="0"/>
            </a:endParaRPr>
          </a:p>
        </p:txBody>
      </p:sp>
      <p:sp>
        <p:nvSpPr>
          <p:cNvPr id="196611" name="Rectangle 3"/>
          <p:cNvSpPr>
            <a:spLocks noGrp="1" noChangeArrowheads="1"/>
          </p:cNvSpPr>
          <p:nvPr>
            <p:ph type="subTitle" idx="1"/>
          </p:nvPr>
        </p:nvSpPr>
        <p:spPr>
          <a:xfrm>
            <a:off x="107950" y="3352800"/>
            <a:ext cx="8991600" cy="2514600"/>
          </a:xfrm>
        </p:spPr>
        <p:txBody>
          <a:bodyPr/>
          <a:lstStyle/>
          <a:p>
            <a:pPr eaLnBrk="1" hangingPunct="1">
              <a:buFont typeface="Wingdings" charset="0"/>
              <a:buNone/>
            </a:pPr>
            <a:r>
              <a:rPr kumimoji="0" lang="en-US" sz="6600" b="1">
                <a:latin typeface="Arial" charset="0"/>
                <a:ea typeface="Osaka" charset="0"/>
                <a:cs typeface="Arial" charset="0"/>
              </a:rPr>
              <a:t>Part 2: </a:t>
            </a:r>
            <a:br>
              <a:rPr kumimoji="0" lang="en-US" sz="6600" b="1">
                <a:latin typeface="Arial" charset="0"/>
                <a:ea typeface="Osaka" charset="0"/>
                <a:cs typeface="Arial" charset="0"/>
              </a:rPr>
            </a:br>
            <a:r>
              <a:rPr kumimoji="0" lang="en-US" sz="5400" b="1">
                <a:latin typeface="Arial" charset="0"/>
                <a:ea typeface="Osaka" charset="0"/>
                <a:cs typeface="Arial" charset="0"/>
              </a:rPr>
              <a:t>Z</a:t>
            </a:r>
            <a:r>
              <a:rPr kumimoji="0" lang="en-US" sz="5400" b="1" baseline="-25000">
                <a:latin typeface="Arial" charset="0"/>
                <a:ea typeface="Osaka" charset="0"/>
                <a:cs typeface="Arial" charset="0"/>
              </a:rPr>
              <a:t>1</a:t>
            </a:r>
            <a:r>
              <a:rPr kumimoji="0" lang="en-US" sz="5400" b="1">
                <a:latin typeface="Arial" charset="0"/>
                <a:ea typeface="Osaka" charset="0"/>
                <a:cs typeface="Arial" charset="0"/>
              </a:rPr>
              <a:t>+X+Z</a:t>
            </a:r>
            <a:r>
              <a:rPr kumimoji="0" lang="en-US" sz="5400" b="1" baseline="-25000">
                <a:latin typeface="Arial" charset="0"/>
                <a:ea typeface="Osaka" charset="0"/>
                <a:cs typeface="Arial" charset="0"/>
              </a:rPr>
              <a:t>2</a:t>
            </a:r>
            <a:r>
              <a:rPr kumimoji="0" lang="en-US" sz="5400" b="1">
                <a:latin typeface="Arial" charset="0"/>
                <a:ea typeface="Osaka" charset="0"/>
                <a:cs typeface="Arial" charset="0"/>
              </a:rPr>
              <a:t>+Y Form</a:t>
            </a:r>
          </a:p>
        </p:txBody>
      </p:sp>
      <p:sp>
        <p:nvSpPr>
          <p:cNvPr id="196612" name="Text Box 4"/>
          <p:cNvSpPr txBox="1">
            <a:spLocks noChangeArrowheads="1"/>
          </p:cNvSpPr>
          <p:nvPr/>
        </p:nvSpPr>
        <p:spPr bwMode="auto">
          <a:xfrm>
            <a:off x="8578850"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cs typeface="Arial" charset="0"/>
              </a:rPr>
              <a:t>33</a:t>
            </a:r>
            <a:endParaRPr lang="en-US">
              <a:cs typeface="Arial" charset="0"/>
            </a:endParaRPr>
          </a:p>
        </p:txBody>
      </p:sp>
      <p:sp>
        <p:nvSpPr>
          <p:cNvPr id="2" name="Rectangle 1">
            <a:extLst>
              <a:ext uri="{FF2B5EF4-FFF2-40B4-BE49-F238E27FC236}">
                <a16:creationId xmlns:a16="http://schemas.microsoft.com/office/drawing/2014/main" id="{276FC5B3-CD8A-1D2B-415F-67CDC6682ADD}"/>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6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P spid="1966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111367413"/>
              </p:ext>
            </p:extLst>
          </p:nvPr>
        </p:nvGraphicFramePr>
        <p:xfrm>
          <a:off x="609600" y="1600200"/>
          <a:ext cx="8229600" cy="419100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13892">
                <a:tc>
                  <a:txBody>
                    <a:bodyPr/>
                    <a:lstStyle/>
                    <a:p>
                      <a:pPr marR="210820" algn="ctr">
                        <a:spcBef>
                          <a:spcPts val="1200"/>
                        </a:spcBef>
                        <a:spcAft>
                          <a:spcPts val="0"/>
                        </a:spcAft>
                      </a:pPr>
                      <a:r>
                        <a:rPr lang="en-US" sz="1800" dirty="0">
                          <a:effectLst/>
                        </a:rPr>
                        <a:t>Z</a:t>
                      </a:r>
                      <a:r>
                        <a:rPr lang="en-US" sz="1500" dirty="0">
                          <a:effectLst/>
                        </a:rPr>
                        <a:t>1</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X</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Z</a:t>
                      </a:r>
                      <a:r>
                        <a:rPr lang="en-US" sz="1500" dirty="0">
                          <a:effectLst/>
                        </a:rPr>
                        <a:t>2</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Y</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2029842">
                <a:tc>
                  <a:txBody>
                    <a:bodyPr/>
                    <a:lstStyle/>
                    <a:p>
                      <a:r>
                        <a:rPr lang="en-US" sz="2400" b="1" dirty="0">
                          <a:solidFill>
                            <a:srgbClr val="FFFFFF"/>
                          </a:solidFill>
                        </a:rPr>
                        <a:t>The means by which</a:t>
                      </a:r>
                    </a:p>
                    <a:p>
                      <a:endParaRPr lang="en-US" sz="2400" b="1" dirty="0">
                        <a:solidFill>
                          <a:srgbClr val="FFFFFF"/>
                        </a:solidFill>
                      </a:endParaRPr>
                    </a:p>
                    <a:p>
                      <a:r>
                        <a:rPr lang="en-US" sz="2400" b="1" dirty="0">
                          <a:solidFill>
                            <a:srgbClr val="FFFFFF"/>
                          </a:solidFill>
                        </a:rPr>
                        <a:t>(i.e.,</a:t>
                      </a:r>
                      <a:r>
                        <a:rPr lang="en-US" sz="2400" b="1" baseline="0" dirty="0">
                          <a:solidFill>
                            <a:srgbClr val="FFFFFF"/>
                          </a:solidFill>
                        </a:rPr>
                        <a:t> How can we…)</a:t>
                      </a:r>
                      <a:endParaRPr lang="en-US" sz="2400" b="1" dirty="0">
                        <a:solidFill>
                          <a:srgbClr val="FFFFFF"/>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we triumph over Satan </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is by</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trusting</a:t>
                      </a:r>
                      <a:r>
                        <a:rPr lang="en-US" sz="2400" b="1" baseline="0" dirty="0">
                          <a:solidFill>
                            <a:srgbClr val="FFFFFF"/>
                          </a:solidFill>
                        </a:rPr>
                        <a:t> His provisions instead of our own</a:t>
                      </a:r>
                      <a:endParaRPr lang="en-US" sz="2400" b="1" dirty="0">
                        <a:solidFill>
                          <a:srgbClr val="FFFFFF"/>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1647267">
                <a:tc>
                  <a:txBody>
                    <a:bodyPr/>
                    <a:lstStyle/>
                    <a:p>
                      <a:r>
                        <a:rPr lang="en-US" sz="2400" b="1" dirty="0">
                          <a:solidFill>
                            <a:srgbClr val="FFFFFF"/>
                          </a:solidFill>
                        </a:rPr>
                        <a:t>The</a:t>
                      </a:r>
                      <a:r>
                        <a:rPr lang="en-US" sz="2400" b="1" baseline="0" dirty="0">
                          <a:solidFill>
                            <a:srgbClr val="FFFFFF"/>
                          </a:solidFill>
                        </a:rPr>
                        <a:t> reason</a:t>
                      </a:r>
                    </a:p>
                    <a:p>
                      <a:endParaRPr lang="en-US" sz="2400" b="1" baseline="0" dirty="0">
                        <a:solidFill>
                          <a:srgbClr val="FFFFFF"/>
                        </a:solidFill>
                      </a:endParaRPr>
                    </a:p>
                    <a:p>
                      <a:r>
                        <a:rPr lang="en-US" sz="2400" b="1" baseline="0" dirty="0">
                          <a:solidFill>
                            <a:srgbClr val="FFFFFF"/>
                          </a:solidFill>
                        </a:rPr>
                        <a:t>(i.e., Why can we…)</a:t>
                      </a:r>
                      <a:endParaRPr lang="en-US" sz="2400" b="1" dirty="0">
                        <a:solidFill>
                          <a:srgbClr val="FFFFFF"/>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we</a:t>
                      </a:r>
                      <a:r>
                        <a:rPr lang="en-US" sz="2400" b="1" baseline="0" dirty="0">
                          <a:solidFill>
                            <a:srgbClr val="FFFFFF"/>
                          </a:solidFill>
                        </a:rPr>
                        <a:t> can feel secure</a:t>
                      </a:r>
                      <a:endParaRPr lang="en-US" sz="2400" b="1" dirty="0">
                        <a:solidFill>
                          <a:srgbClr val="FFFFFF"/>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is because</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God is with</a:t>
                      </a:r>
                      <a:r>
                        <a:rPr lang="en-US" sz="2400" b="1" baseline="0" dirty="0">
                          <a:solidFill>
                            <a:srgbClr val="FFFFFF"/>
                          </a:solidFill>
                        </a:rPr>
                        <a:t> us and is stronger than Satan</a:t>
                      </a:r>
                      <a:endParaRPr lang="en-US" sz="2400" b="1" dirty="0">
                        <a:solidFill>
                          <a:srgbClr val="FFFFFF"/>
                        </a:solidFill>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2"/>
                  </a:ext>
                </a:extLst>
              </a:tr>
            </a:tbl>
          </a:graphicData>
        </a:graphic>
      </p:graphicFrame>
      <p:sp>
        <p:nvSpPr>
          <p:cNvPr id="89089"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33</a:t>
            </a:r>
          </a:p>
        </p:txBody>
      </p:sp>
      <p:sp>
        <p:nvSpPr>
          <p:cNvPr id="89090"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en-US" b="1" dirty="0">
                <a:solidFill>
                  <a:schemeClr val="tx1"/>
                </a:solidFill>
                <a:latin typeface="Arial" charset="0"/>
                <a:ea typeface="ＭＳ Ｐゴシック" charset="0"/>
                <a:cs typeface="ＭＳ Ｐゴシック" charset="0"/>
              </a:rPr>
              <a:t>Example 2 of Z</a:t>
            </a:r>
            <a:r>
              <a:rPr lang="en-US" sz="2800" b="1" dirty="0">
                <a:solidFill>
                  <a:schemeClr val="tx1"/>
                </a:solidFill>
                <a:latin typeface="Arial" charset="0"/>
                <a:ea typeface="ＭＳ Ｐゴシック" charset="0"/>
                <a:cs typeface="ＭＳ Ｐゴシック" charset="0"/>
              </a:rPr>
              <a:t>1</a:t>
            </a:r>
            <a:r>
              <a:rPr lang="en-US" b="1" dirty="0">
                <a:solidFill>
                  <a:schemeClr val="tx1"/>
                </a:solidFill>
                <a:latin typeface="Arial" charset="0"/>
                <a:ea typeface="ＭＳ Ｐゴシック" charset="0"/>
                <a:cs typeface="ＭＳ Ｐゴシック" charset="0"/>
              </a:rPr>
              <a:t>+X+Z</a:t>
            </a:r>
            <a:r>
              <a:rPr lang="en-US" sz="2800" b="1" dirty="0">
                <a:solidFill>
                  <a:schemeClr val="tx1"/>
                </a:solidFill>
                <a:latin typeface="Arial" charset="0"/>
                <a:ea typeface="ＭＳ Ｐゴシック" charset="0"/>
                <a:cs typeface="ＭＳ Ｐゴシック" charset="0"/>
              </a:rPr>
              <a:t>2</a:t>
            </a:r>
            <a:r>
              <a:rPr lang="en-US" b="1" dirty="0">
                <a:solidFill>
                  <a:schemeClr val="tx1"/>
                </a:solidFill>
                <a:latin typeface="Arial" charset="0"/>
                <a:ea typeface="ＭＳ Ｐゴシック" charset="0"/>
                <a:cs typeface="ＭＳ Ｐゴシック" charset="0"/>
              </a:rPr>
              <a:t>+Y Form</a:t>
            </a:r>
            <a:endParaRPr lang="en-US" sz="8000" b="1" dirty="0">
              <a:solidFill>
                <a:schemeClr val="tx1"/>
              </a:solidFill>
              <a:latin typeface="Times" charset="0"/>
              <a:ea typeface="ＭＳ Ｐゴシック" charset="0"/>
              <a:cs typeface="ＭＳ Ｐゴシック" charset="0"/>
            </a:endParaRPr>
          </a:p>
        </p:txBody>
      </p:sp>
      <p:sp>
        <p:nvSpPr>
          <p:cNvPr id="416773" name="Rectangle 5"/>
          <p:cNvSpPr>
            <a:spLocks noChangeArrowheads="1"/>
          </p:cNvSpPr>
          <p:nvPr/>
        </p:nvSpPr>
        <p:spPr bwMode="auto">
          <a:xfrm>
            <a:off x="6705600" y="2133600"/>
            <a:ext cx="2743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16774" name="Rectangle 6"/>
          <p:cNvSpPr>
            <a:spLocks noChangeArrowheads="1"/>
          </p:cNvSpPr>
          <p:nvPr/>
        </p:nvSpPr>
        <p:spPr bwMode="auto">
          <a:xfrm>
            <a:off x="2590800" y="2209800"/>
            <a:ext cx="1981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16775" name="Rectangle 7"/>
          <p:cNvSpPr>
            <a:spLocks noChangeArrowheads="1"/>
          </p:cNvSpPr>
          <p:nvPr/>
        </p:nvSpPr>
        <p:spPr bwMode="auto">
          <a:xfrm>
            <a:off x="-228600" y="2133600"/>
            <a:ext cx="2819400" cy="1905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16776" name="Rectangle 8"/>
          <p:cNvSpPr>
            <a:spLocks noChangeArrowheads="1"/>
          </p:cNvSpPr>
          <p:nvPr/>
        </p:nvSpPr>
        <p:spPr bwMode="auto">
          <a:xfrm>
            <a:off x="4724400" y="2133600"/>
            <a:ext cx="1295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16777" name="Rectangle 9"/>
          <p:cNvSpPr>
            <a:spLocks noChangeArrowheads="1"/>
          </p:cNvSpPr>
          <p:nvPr/>
        </p:nvSpPr>
        <p:spPr bwMode="auto">
          <a:xfrm>
            <a:off x="6705600" y="4191000"/>
            <a:ext cx="2743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16778" name="Rectangle 10"/>
          <p:cNvSpPr>
            <a:spLocks noChangeArrowheads="1"/>
          </p:cNvSpPr>
          <p:nvPr/>
        </p:nvSpPr>
        <p:spPr bwMode="auto">
          <a:xfrm>
            <a:off x="2743200" y="4191000"/>
            <a:ext cx="19812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16779" name="Rectangle 11"/>
          <p:cNvSpPr>
            <a:spLocks noChangeArrowheads="1"/>
          </p:cNvSpPr>
          <p:nvPr/>
        </p:nvSpPr>
        <p:spPr bwMode="auto">
          <a:xfrm>
            <a:off x="-228600" y="4191000"/>
            <a:ext cx="2819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16780" name="Rectangle 12"/>
          <p:cNvSpPr>
            <a:spLocks noChangeArrowheads="1"/>
          </p:cNvSpPr>
          <p:nvPr/>
        </p:nvSpPr>
        <p:spPr bwMode="auto">
          <a:xfrm>
            <a:off x="4724400" y="4191000"/>
            <a:ext cx="1676400" cy="16002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16775"/>
                                        </p:tgtEl>
                                      </p:cBhvr>
                                    </p:animEffect>
                                    <p:set>
                                      <p:cBhvr>
                                        <p:cTn id="7" dur="1" fill="hold">
                                          <p:stCondLst>
                                            <p:cond delay="499"/>
                                          </p:stCondLst>
                                        </p:cTn>
                                        <p:tgtEl>
                                          <p:spTgt spid="4167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16774"/>
                                        </p:tgtEl>
                                      </p:cBhvr>
                                    </p:animEffect>
                                    <p:set>
                                      <p:cBhvr>
                                        <p:cTn id="12" dur="1" fill="hold">
                                          <p:stCondLst>
                                            <p:cond delay="499"/>
                                          </p:stCondLst>
                                        </p:cTn>
                                        <p:tgtEl>
                                          <p:spTgt spid="41677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416776"/>
                                        </p:tgtEl>
                                      </p:cBhvr>
                                    </p:animEffect>
                                    <p:set>
                                      <p:cBhvr>
                                        <p:cTn id="17" dur="1" fill="hold">
                                          <p:stCondLst>
                                            <p:cond delay="499"/>
                                          </p:stCondLst>
                                        </p:cTn>
                                        <p:tgtEl>
                                          <p:spTgt spid="41677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16773"/>
                                        </p:tgtEl>
                                      </p:cBhvr>
                                    </p:animEffect>
                                    <p:set>
                                      <p:cBhvr>
                                        <p:cTn id="22" dur="1" fill="hold">
                                          <p:stCondLst>
                                            <p:cond delay="499"/>
                                          </p:stCondLst>
                                        </p:cTn>
                                        <p:tgtEl>
                                          <p:spTgt spid="41677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416779"/>
                                        </p:tgtEl>
                                      </p:cBhvr>
                                    </p:animEffect>
                                    <p:set>
                                      <p:cBhvr>
                                        <p:cTn id="27" dur="1" fill="hold">
                                          <p:stCondLst>
                                            <p:cond delay="499"/>
                                          </p:stCondLst>
                                        </p:cTn>
                                        <p:tgtEl>
                                          <p:spTgt spid="41677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416778"/>
                                        </p:tgtEl>
                                      </p:cBhvr>
                                    </p:animEffect>
                                    <p:set>
                                      <p:cBhvr>
                                        <p:cTn id="32" dur="1" fill="hold">
                                          <p:stCondLst>
                                            <p:cond delay="499"/>
                                          </p:stCondLst>
                                        </p:cTn>
                                        <p:tgtEl>
                                          <p:spTgt spid="41677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416780"/>
                                        </p:tgtEl>
                                      </p:cBhvr>
                                    </p:animEffect>
                                    <p:set>
                                      <p:cBhvr>
                                        <p:cTn id="37" dur="1" fill="hold">
                                          <p:stCondLst>
                                            <p:cond delay="499"/>
                                          </p:stCondLst>
                                        </p:cTn>
                                        <p:tgtEl>
                                          <p:spTgt spid="416780"/>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16777"/>
                                        </p:tgtEl>
                                      </p:cBhvr>
                                    </p:animEffect>
                                    <p:set>
                                      <p:cBhvr>
                                        <p:cTn id="42" dur="1" fill="hold">
                                          <p:stCondLst>
                                            <p:cond delay="499"/>
                                          </p:stCondLst>
                                        </p:cTn>
                                        <p:tgtEl>
                                          <p:spTgt spid="4167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3" grpId="0" animBg="1"/>
      <p:bldP spid="416774" grpId="0" animBg="1"/>
      <p:bldP spid="416775" grpId="0" animBg="1"/>
      <p:bldP spid="416776" grpId="0" animBg="1"/>
      <p:bldP spid="416777" grpId="0" animBg="1"/>
      <p:bldP spid="416778" grpId="0" animBg="1"/>
      <p:bldP spid="416779" grpId="0" animBg="1"/>
      <p:bldP spid="4167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933116360"/>
              </p:ext>
            </p:extLst>
          </p:nvPr>
        </p:nvGraphicFramePr>
        <p:xfrm>
          <a:off x="533400" y="1676400"/>
          <a:ext cx="8001000" cy="3978736"/>
        </p:xfrm>
        <a:graphic>
          <a:graphicData uri="http://schemas.openxmlformats.org/drawingml/2006/table">
            <a:tbl>
              <a:tblPr firstRow="1" bandRow="1">
                <a:tableStyleId>{5C22544A-7EE6-4342-B048-85BDC9FD1C3A}</a:tableStyleId>
              </a:tblPr>
              <a:tblGrid>
                <a:gridCol w="2000250">
                  <a:extLst>
                    <a:ext uri="{9D8B030D-6E8A-4147-A177-3AD203B41FA5}">
                      <a16:colId xmlns:a16="http://schemas.microsoft.com/office/drawing/2014/main" val="20000"/>
                    </a:ext>
                  </a:extLst>
                </a:gridCol>
                <a:gridCol w="2000250">
                  <a:extLst>
                    <a:ext uri="{9D8B030D-6E8A-4147-A177-3AD203B41FA5}">
                      <a16:colId xmlns:a16="http://schemas.microsoft.com/office/drawing/2014/main" val="20001"/>
                    </a:ext>
                  </a:extLst>
                </a:gridCol>
                <a:gridCol w="2000250">
                  <a:extLst>
                    <a:ext uri="{9D8B030D-6E8A-4147-A177-3AD203B41FA5}">
                      <a16:colId xmlns:a16="http://schemas.microsoft.com/office/drawing/2014/main" val="20002"/>
                    </a:ext>
                  </a:extLst>
                </a:gridCol>
                <a:gridCol w="2000250">
                  <a:extLst>
                    <a:ext uri="{9D8B030D-6E8A-4147-A177-3AD203B41FA5}">
                      <a16:colId xmlns:a16="http://schemas.microsoft.com/office/drawing/2014/main" val="20003"/>
                    </a:ext>
                  </a:extLst>
                </a:gridCol>
              </a:tblGrid>
              <a:tr h="593953">
                <a:tc>
                  <a:txBody>
                    <a:bodyPr/>
                    <a:lstStyle/>
                    <a:p>
                      <a:pPr marR="210820" algn="ctr">
                        <a:spcBef>
                          <a:spcPts val="1200"/>
                        </a:spcBef>
                        <a:spcAft>
                          <a:spcPts val="0"/>
                        </a:spcAft>
                      </a:pPr>
                      <a:r>
                        <a:rPr lang="en-US" sz="1800" dirty="0">
                          <a:effectLst/>
                        </a:rPr>
                        <a:t>Z</a:t>
                      </a:r>
                      <a:r>
                        <a:rPr lang="en-US" sz="1500" dirty="0">
                          <a:effectLst/>
                        </a:rPr>
                        <a:t>1</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X</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Z</a:t>
                      </a:r>
                      <a:r>
                        <a:rPr lang="en-US" sz="1500" dirty="0">
                          <a:effectLst/>
                        </a:rPr>
                        <a:t>2</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Y</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1903905">
                <a:tc>
                  <a:txBody>
                    <a:bodyPr/>
                    <a:lstStyle/>
                    <a:p>
                      <a:r>
                        <a:rPr lang="en-US" sz="2400" b="1" dirty="0">
                          <a:solidFill>
                            <a:srgbClr val="FFFFFF"/>
                          </a:solidFill>
                        </a:rPr>
                        <a:t>The</a:t>
                      </a:r>
                      <a:r>
                        <a:rPr lang="en-US" sz="2400" b="1" baseline="0" dirty="0">
                          <a:solidFill>
                            <a:srgbClr val="FFFFFF"/>
                          </a:solidFill>
                        </a:rPr>
                        <a:t> reason</a:t>
                      </a:r>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tc>
                  <a:txBody>
                    <a:bodyPr/>
                    <a:lstStyle/>
                    <a:p>
                      <a:r>
                        <a:rPr lang="en-US" sz="2400" b="1" dirty="0">
                          <a:solidFill>
                            <a:srgbClr val="FFFFFF"/>
                          </a:solidFill>
                        </a:rPr>
                        <a:t>God is trustworthy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tc>
                  <a:txBody>
                    <a:bodyPr/>
                    <a:lstStyle/>
                    <a:p>
                      <a:r>
                        <a:rPr lang="en-US" sz="2400" b="1" dirty="0">
                          <a:solidFill>
                            <a:srgbClr val="FFFFFF"/>
                          </a:solidFill>
                        </a:rPr>
                        <a:t>is because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tc>
                  <a:txBody>
                    <a:bodyPr/>
                    <a:lstStyle/>
                    <a:p>
                      <a:r>
                        <a:rPr lang="en-US" sz="2400" b="1" dirty="0">
                          <a:solidFill>
                            <a:srgbClr val="FFFFFF"/>
                          </a:solidFill>
                        </a:rPr>
                        <a:t>God</a:t>
                      </a:r>
                      <a:r>
                        <a:rPr lang="en-US" sz="2400" b="1" baseline="0" dirty="0">
                          <a:solidFill>
                            <a:srgbClr val="FFFFFF"/>
                          </a:solidFill>
                        </a:rPr>
                        <a:t> is our deliverer and is stronger than Satan</a:t>
                      </a:r>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1"/>
                  </a:ext>
                </a:extLst>
              </a:tr>
              <a:tr h="1464543">
                <a:tc>
                  <a:txBody>
                    <a:bodyPr/>
                    <a:lstStyle/>
                    <a:p>
                      <a:r>
                        <a:rPr lang="en-US" sz="2400" b="1" dirty="0">
                          <a:solidFill>
                            <a:srgbClr val="FFFFFF"/>
                          </a:solidFill>
                        </a:rPr>
                        <a:t>The</a:t>
                      </a:r>
                      <a:r>
                        <a:rPr lang="en-US" sz="2400" b="1" baseline="0" dirty="0">
                          <a:solidFill>
                            <a:srgbClr val="FFFFFF"/>
                          </a:solidFill>
                        </a:rPr>
                        <a:t> reason</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00"/>
                    </a:solidFill>
                  </a:tcPr>
                </a:tc>
                <a:tc>
                  <a:txBody>
                    <a:bodyPr/>
                    <a:lstStyle/>
                    <a:p>
                      <a:r>
                        <a:rPr lang="en-US" sz="2400" b="1" dirty="0">
                          <a:solidFill>
                            <a:srgbClr val="FFFFFF"/>
                          </a:solidFill>
                        </a:rPr>
                        <a:t>we</a:t>
                      </a:r>
                      <a:r>
                        <a:rPr lang="en-US" sz="2400" b="1" baseline="0" dirty="0">
                          <a:solidFill>
                            <a:srgbClr val="FFFFFF"/>
                          </a:solidFill>
                        </a:rPr>
                        <a:t> can live victoriously</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00"/>
                    </a:solidFill>
                  </a:tcPr>
                </a:tc>
                <a:tc>
                  <a:txBody>
                    <a:bodyPr/>
                    <a:lstStyle/>
                    <a:p>
                      <a:r>
                        <a:rPr lang="en-US" sz="2400" b="1" dirty="0">
                          <a:solidFill>
                            <a:srgbClr val="FFFFFF"/>
                          </a:solidFill>
                        </a:rPr>
                        <a:t>is because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00"/>
                    </a:solidFill>
                  </a:tcPr>
                </a:tc>
                <a:tc>
                  <a:txBody>
                    <a:bodyPr/>
                    <a:lstStyle/>
                    <a:p>
                      <a:r>
                        <a:rPr lang="en-US" sz="2400" b="1" dirty="0">
                          <a:solidFill>
                            <a:srgbClr val="FFFFFF"/>
                          </a:solidFill>
                        </a:rPr>
                        <a:t>God helps</a:t>
                      </a:r>
                      <a:r>
                        <a:rPr lang="en-US" sz="2400" b="1" baseline="0" dirty="0">
                          <a:solidFill>
                            <a:srgbClr val="FFFFFF"/>
                          </a:solidFill>
                        </a:rPr>
                        <a:t> us fight Satan</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bl>
          </a:graphicData>
        </a:graphic>
      </p:graphicFrame>
      <p:sp>
        <p:nvSpPr>
          <p:cNvPr id="91137"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33</a:t>
            </a:r>
          </a:p>
        </p:txBody>
      </p:sp>
      <p:sp>
        <p:nvSpPr>
          <p:cNvPr id="91138"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en-US" b="1" dirty="0">
                <a:solidFill>
                  <a:schemeClr val="tx1"/>
                </a:solidFill>
                <a:latin typeface="Arial" charset="0"/>
                <a:ea typeface="ＭＳ Ｐゴシック" charset="0"/>
                <a:cs typeface="ＭＳ Ｐゴシック" charset="0"/>
              </a:rPr>
              <a:t>Example 3 of Z</a:t>
            </a:r>
            <a:r>
              <a:rPr lang="en-US" sz="2800" b="1" dirty="0">
                <a:solidFill>
                  <a:schemeClr val="tx1"/>
                </a:solidFill>
                <a:latin typeface="Arial" charset="0"/>
                <a:ea typeface="ＭＳ Ｐゴシック" charset="0"/>
                <a:cs typeface="ＭＳ Ｐゴシック" charset="0"/>
              </a:rPr>
              <a:t>1</a:t>
            </a:r>
            <a:r>
              <a:rPr lang="en-US" b="1" dirty="0">
                <a:solidFill>
                  <a:schemeClr val="tx1"/>
                </a:solidFill>
                <a:latin typeface="Arial" charset="0"/>
                <a:ea typeface="ＭＳ Ｐゴシック" charset="0"/>
                <a:cs typeface="ＭＳ Ｐゴシック" charset="0"/>
              </a:rPr>
              <a:t>+X+Z</a:t>
            </a:r>
            <a:r>
              <a:rPr lang="en-US" sz="2800" b="1" dirty="0">
                <a:solidFill>
                  <a:schemeClr val="tx1"/>
                </a:solidFill>
                <a:latin typeface="Arial" charset="0"/>
                <a:ea typeface="ＭＳ Ｐゴシック" charset="0"/>
                <a:cs typeface="ＭＳ Ｐゴシック" charset="0"/>
              </a:rPr>
              <a:t>2</a:t>
            </a:r>
            <a:r>
              <a:rPr lang="en-US" b="1" dirty="0">
                <a:solidFill>
                  <a:schemeClr val="tx1"/>
                </a:solidFill>
                <a:latin typeface="Arial" charset="0"/>
                <a:ea typeface="ＭＳ Ｐゴシック" charset="0"/>
                <a:cs typeface="ＭＳ Ｐゴシック" charset="0"/>
              </a:rPr>
              <a:t>+Y Form</a:t>
            </a:r>
            <a:endParaRPr lang="en-US" sz="8000" b="1" dirty="0">
              <a:solidFill>
                <a:schemeClr val="tx1"/>
              </a:solidFill>
              <a:latin typeface="Times" charset="0"/>
              <a:ea typeface="ＭＳ Ｐゴシック" charset="0"/>
              <a:cs typeface="ＭＳ Ｐゴシック" charset="0"/>
            </a:endParaRPr>
          </a:p>
        </p:txBody>
      </p:sp>
      <p:sp>
        <p:nvSpPr>
          <p:cNvPr id="420869" name="Rectangle 5"/>
          <p:cNvSpPr>
            <a:spLocks noChangeArrowheads="1"/>
          </p:cNvSpPr>
          <p:nvPr/>
        </p:nvSpPr>
        <p:spPr bwMode="auto">
          <a:xfrm>
            <a:off x="6400800" y="2286000"/>
            <a:ext cx="2743200" cy="18288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20870" name="Rectangle 6"/>
          <p:cNvSpPr>
            <a:spLocks noChangeArrowheads="1"/>
          </p:cNvSpPr>
          <p:nvPr/>
        </p:nvSpPr>
        <p:spPr bwMode="auto">
          <a:xfrm>
            <a:off x="2362200" y="2286000"/>
            <a:ext cx="1981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20871" name="Rectangle 7"/>
          <p:cNvSpPr>
            <a:spLocks noChangeArrowheads="1"/>
          </p:cNvSpPr>
          <p:nvPr/>
        </p:nvSpPr>
        <p:spPr bwMode="auto">
          <a:xfrm>
            <a:off x="1636059" y="4893136"/>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20872" name="Rectangle 8"/>
          <p:cNvSpPr>
            <a:spLocks noChangeArrowheads="1"/>
          </p:cNvSpPr>
          <p:nvPr/>
        </p:nvSpPr>
        <p:spPr bwMode="auto">
          <a:xfrm>
            <a:off x="4572000" y="2286000"/>
            <a:ext cx="1676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20873" name="Rectangle 9"/>
          <p:cNvSpPr>
            <a:spLocks noChangeArrowheads="1"/>
          </p:cNvSpPr>
          <p:nvPr/>
        </p:nvSpPr>
        <p:spPr bwMode="auto">
          <a:xfrm>
            <a:off x="6400800" y="4114800"/>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20874" name="Rectangle 10"/>
          <p:cNvSpPr>
            <a:spLocks noChangeArrowheads="1"/>
          </p:cNvSpPr>
          <p:nvPr/>
        </p:nvSpPr>
        <p:spPr bwMode="auto">
          <a:xfrm>
            <a:off x="2438400" y="4038600"/>
            <a:ext cx="1981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20875" name="Rectangle 11"/>
          <p:cNvSpPr>
            <a:spLocks noChangeArrowheads="1"/>
          </p:cNvSpPr>
          <p:nvPr/>
        </p:nvSpPr>
        <p:spPr bwMode="auto">
          <a:xfrm>
            <a:off x="-457200" y="3810000"/>
            <a:ext cx="2819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420876" name="Rectangle 12"/>
          <p:cNvSpPr>
            <a:spLocks noChangeArrowheads="1"/>
          </p:cNvSpPr>
          <p:nvPr/>
        </p:nvSpPr>
        <p:spPr bwMode="auto">
          <a:xfrm>
            <a:off x="4572000" y="3886200"/>
            <a:ext cx="1676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420871"/>
                                        </p:tgtEl>
                                      </p:cBhvr>
                                    </p:animEffect>
                                    <p:set>
                                      <p:cBhvr>
                                        <p:cTn id="7" dur="1" fill="hold">
                                          <p:stCondLst>
                                            <p:cond delay="499"/>
                                          </p:stCondLst>
                                        </p:cTn>
                                        <p:tgtEl>
                                          <p:spTgt spid="42087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420870"/>
                                        </p:tgtEl>
                                      </p:cBhvr>
                                    </p:animEffect>
                                    <p:set>
                                      <p:cBhvr>
                                        <p:cTn id="12" dur="1" fill="hold">
                                          <p:stCondLst>
                                            <p:cond delay="499"/>
                                          </p:stCondLst>
                                        </p:cTn>
                                        <p:tgtEl>
                                          <p:spTgt spid="42087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420872"/>
                                        </p:tgtEl>
                                      </p:cBhvr>
                                    </p:animEffect>
                                    <p:set>
                                      <p:cBhvr>
                                        <p:cTn id="17" dur="1" fill="hold">
                                          <p:stCondLst>
                                            <p:cond delay="499"/>
                                          </p:stCondLst>
                                        </p:cTn>
                                        <p:tgtEl>
                                          <p:spTgt spid="420872"/>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420869"/>
                                        </p:tgtEl>
                                      </p:cBhvr>
                                    </p:animEffect>
                                    <p:set>
                                      <p:cBhvr>
                                        <p:cTn id="22" dur="1" fill="hold">
                                          <p:stCondLst>
                                            <p:cond delay="499"/>
                                          </p:stCondLst>
                                        </p:cTn>
                                        <p:tgtEl>
                                          <p:spTgt spid="42086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420875"/>
                                        </p:tgtEl>
                                      </p:cBhvr>
                                    </p:animEffect>
                                    <p:set>
                                      <p:cBhvr>
                                        <p:cTn id="27" dur="1" fill="hold">
                                          <p:stCondLst>
                                            <p:cond delay="499"/>
                                          </p:stCondLst>
                                        </p:cTn>
                                        <p:tgtEl>
                                          <p:spTgt spid="420875"/>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420874"/>
                                        </p:tgtEl>
                                      </p:cBhvr>
                                    </p:animEffect>
                                    <p:set>
                                      <p:cBhvr>
                                        <p:cTn id="32" dur="1" fill="hold">
                                          <p:stCondLst>
                                            <p:cond delay="499"/>
                                          </p:stCondLst>
                                        </p:cTn>
                                        <p:tgtEl>
                                          <p:spTgt spid="42087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420876"/>
                                        </p:tgtEl>
                                      </p:cBhvr>
                                    </p:animEffect>
                                    <p:set>
                                      <p:cBhvr>
                                        <p:cTn id="37" dur="1" fill="hold">
                                          <p:stCondLst>
                                            <p:cond delay="499"/>
                                          </p:stCondLst>
                                        </p:cTn>
                                        <p:tgtEl>
                                          <p:spTgt spid="420876"/>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20873"/>
                                        </p:tgtEl>
                                      </p:cBhvr>
                                    </p:animEffect>
                                    <p:set>
                                      <p:cBhvr>
                                        <p:cTn id="42" dur="1" fill="hold">
                                          <p:stCondLst>
                                            <p:cond delay="499"/>
                                          </p:stCondLst>
                                        </p:cTn>
                                        <p:tgtEl>
                                          <p:spTgt spid="4208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animBg="1"/>
      <p:bldP spid="420870" grpId="0" animBg="1"/>
      <p:bldP spid="420871" grpId="0" animBg="1"/>
      <p:bldP spid="420872" grpId="0" animBg="1"/>
      <p:bldP spid="420873" grpId="0" animBg="1"/>
      <p:bldP spid="420874" grpId="0" animBg="1"/>
      <p:bldP spid="420875" grpId="0" animBg="1"/>
      <p:bldP spid="42087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23192804"/>
              </p:ext>
            </p:extLst>
          </p:nvPr>
        </p:nvGraphicFramePr>
        <p:xfrm>
          <a:off x="533400" y="1371600"/>
          <a:ext cx="8229600" cy="518160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67102">
                <a:tc>
                  <a:txBody>
                    <a:bodyPr/>
                    <a:lstStyle/>
                    <a:p>
                      <a:pPr marR="210820" algn="ctr">
                        <a:spcBef>
                          <a:spcPts val="1200"/>
                        </a:spcBef>
                        <a:spcAft>
                          <a:spcPts val="0"/>
                        </a:spcAft>
                      </a:pPr>
                      <a:r>
                        <a:rPr lang="en-US" sz="1800" dirty="0">
                          <a:effectLst/>
                        </a:rPr>
                        <a:t>Z</a:t>
                      </a:r>
                      <a:r>
                        <a:rPr lang="en-US" sz="1500" dirty="0">
                          <a:effectLst/>
                        </a:rPr>
                        <a:t>1</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X</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Z</a:t>
                      </a:r>
                      <a:r>
                        <a:rPr lang="en-US" sz="1500" dirty="0">
                          <a:effectLst/>
                        </a:rPr>
                        <a:t>2</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Y</a:t>
                      </a:r>
                      <a:endParaRPr lang="en-SG" sz="1200" dirty="0">
                        <a:effectLst/>
                        <a:latin typeface="Times"/>
                        <a:ea typeface="Times New Roman"/>
                        <a:cs typeface="Times New Roman"/>
                      </a:endParaRPr>
                    </a:p>
                  </a:txBody>
                  <a:tcPr marL="50800" marR="5080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978833">
                <a:tc>
                  <a:txBody>
                    <a:bodyPr/>
                    <a:lstStyle/>
                    <a:p>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Triumph over Satan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Trust in Christ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1817833">
                <a:tc>
                  <a:txBody>
                    <a:bodyPr/>
                    <a:lstStyle/>
                    <a:p>
                      <a:r>
                        <a:rPr lang="en-US" sz="2400" b="1" dirty="0">
                          <a:solidFill>
                            <a:srgbClr val="FFFFFF"/>
                          </a:solidFill>
                        </a:rPr>
                        <a:t>The means by which</a:t>
                      </a:r>
                      <a:r>
                        <a:rPr lang="en-US" sz="2400" b="1" baseline="0" dirty="0">
                          <a:solidFill>
                            <a:srgbClr val="FFFFFF"/>
                          </a:solidFill>
                        </a:rPr>
                        <a:t> (i.e. </a:t>
                      </a:r>
                      <a:r>
                        <a:rPr lang="ru-RU" sz="2400" b="1" baseline="0" dirty="0">
                          <a:solidFill>
                            <a:srgbClr val="FFFFFF"/>
                          </a:solidFill>
                        </a:rPr>
                        <a:t>"</a:t>
                      </a:r>
                      <a:r>
                        <a:rPr lang="en-US" sz="2400" b="1" baseline="0" dirty="0">
                          <a:solidFill>
                            <a:srgbClr val="FFFFFF"/>
                          </a:solidFill>
                        </a:rPr>
                        <a:t>The way...</a:t>
                      </a:r>
                      <a:r>
                        <a:rPr lang="ru-RU" sz="2400" b="1" baseline="0" dirty="0">
                          <a:solidFill>
                            <a:srgbClr val="FFFFFF"/>
                          </a:solidFill>
                        </a:rPr>
                        <a:t>"</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God provides triumph over Satan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is by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enabling us to trust in Christ alone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2"/>
                  </a:ext>
                </a:extLst>
              </a:tr>
              <a:tr h="1817833">
                <a:tc>
                  <a:txBody>
                    <a:bodyPr/>
                    <a:lstStyle/>
                    <a:p>
                      <a:r>
                        <a:rPr lang="en-US" sz="2400" b="1" dirty="0">
                          <a:solidFill>
                            <a:srgbClr val="FFFFFF"/>
                          </a:solidFill>
                        </a:rPr>
                        <a:t>The means</a:t>
                      </a:r>
                      <a:r>
                        <a:rPr lang="en-US" sz="2400" b="1" baseline="0" dirty="0">
                          <a:solidFill>
                            <a:srgbClr val="FFFFFF"/>
                          </a:solidFill>
                        </a:rPr>
                        <a:t> by which</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we</a:t>
                      </a:r>
                      <a:r>
                        <a:rPr lang="en-US" sz="2400" b="1" baseline="0" dirty="0">
                          <a:solidFill>
                            <a:srgbClr val="FFFFFF"/>
                          </a:solidFill>
                        </a:rPr>
                        <a:t> must fearlessly trust Christ</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is by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trusting</a:t>
                      </a:r>
                      <a:r>
                        <a:rPr lang="en-US" sz="2400" b="1" baseline="0" dirty="0">
                          <a:solidFill>
                            <a:srgbClr val="FFFFFF"/>
                          </a:solidFill>
                        </a:rPr>
                        <a:t> His provisions instead of our own</a:t>
                      </a:r>
                      <a:endParaRPr lang="en-US" sz="2400" b="1" dirty="0">
                        <a:solidFill>
                          <a:srgbClr val="FFFFFF"/>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3"/>
                  </a:ext>
                </a:extLst>
              </a:tr>
            </a:tbl>
          </a:graphicData>
        </a:graphic>
      </p:graphicFrame>
      <p:sp>
        <p:nvSpPr>
          <p:cNvPr id="93185"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33</a:t>
            </a:r>
          </a:p>
        </p:txBody>
      </p:sp>
      <p:sp>
        <p:nvSpPr>
          <p:cNvPr id="93186"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en-US" b="1" dirty="0">
                <a:solidFill>
                  <a:schemeClr val="tx1"/>
                </a:solidFill>
                <a:latin typeface="Arial" charset="0"/>
                <a:ea typeface="ＭＳ Ｐゴシック" charset="0"/>
                <a:cs typeface="ＭＳ Ｐゴシック" charset="0"/>
              </a:rPr>
              <a:t>Checking Z</a:t>
            </a:r>
            <a:r>
              <a:rPr lang="en-US" sz="2800" b="1" dirty="0">
                <a:solidFill>
                  <a:schemeClr val="tx1"/>
                </a:solidFill>
                <a:latin typeface="Arial" charset="0"/>
                <a:ea typeface="ＭＳ Ｐゴシック" charset="0"/>
                <a:cs typeface="ＭＳ Ｐゴシック" charset="0"/>
              </a:rPr>
              <a:t>1</a:t>
            </a:r>
            <a:r>
              <a:rPr lang="en-US" b="1" dirty="0">
                <a:solidFill>
                  <a:schemeClr val="tx1"/>
                </a:solidFill>
                <a:latin typeface="Arial" charset="0"/>
                <a:ea typeface="ＭＳ Ｐゴシック" charset="0"/>
                <a:cs typeface="ＭＳ Ｐゴシック" charset="0"/>
              </a:rPr>
              <a:t>+X+Z</a:t>
            </a:r>
            <a:r>
              <a:rPr lang="en-US" sz="2800" b="1" dirty="0">
                <a:solidFill>
                  <a:schemeClr val="tx1"/>
                </a:solidFill>
                <a:latin typeface="Arial" charset="0"/>
                <a:ea typeface="ＭＳ Ｐゴシック" charset="0"/>
                <a:cs typeface="ＭＳ Ｐゴシック" charset="0"/>
              </a:rPr>
              <a:t>2</a:t>
            </a:r>
            <a:r>
              <a:rPr lang="en-US" b="1" dirty="0">
                <a:solidFill>
                  <a:schemeClr val="tx1"/>
                </a:solidFill>
                <a:latin typeface="Arial" charset="0"/>
                <a:ea typeface="ＭＳ Ｐゴシック" charset="0"/>
                <a:cs typeface="ＭＳ Ｐゴシック" charset="0"/>
              </a:rPr>
              <a:t>+Y Form</a:t>
            </a:r>
            <a:endParaRPr lang="en-US" sz="8000" b="1" dirty="0">
              <a:solidFill>
                <a:schemeClr val="tx1"/>
              </a:solidFill>
              <a:latin typeface="Times" charset="0"/>
              <a:ea typeface="ＭＳ Ｐゴシック" charset="0"/>
              <a:cs typeface="ＭＳ Ｐゴシック" charset="0"/>
            </a:endParaRPr>
          </a:p>
        </p:txBody>
      </p:sp>
      <p:sp>
        <p:nvSpPr>
          <p:cNvPr id="424973" name="Line 13"/>
          <p:cNvSpPr>
            <a:spLocks noChangeShapeType="1"/>
          </p:cNvSpPr>
          <p:nvPr/>
        </p:nvSpPr>
        <p:spPr bwMode="auto">
          <a:xfrm flipV="1">
            <a:off x="457200" y="3276600"/>
            <a:ext cx="1905000" cy="914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4974" name="Line 14"/>
          <p:cNvSpPr>
            <a:spLocks noChangeShapeType="1"/>
          </p:cNvSpPr>
          <p:nvPr/>
        </p:nvSpPr>
        <p:spPr bwMode="auto">
          <a:xfrm>
            <a:off x="4618856" y="3188568"/>
            <a:ext cx="3810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4975" name="Line 15"/>
          <p:cNvSpPr>
            <a:spLocks noChangeShapeType="1"/>
          </p:cNvSpPr>
          <p:nvPr/>
        </p:nvSpPr>
        <p:spPr bwMode="auto">
          <a:xfrm flipV="1">
            <a:off x="533400" y="4953000"/>
            <a:ext cx="1981200" cy="6858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4976" name="Line 16"/>
          <p:cNvSpPr>
            <a:spLocks noChangeShapeType="1"/>
          </p:cNvSpPr>
          <p:nvPr/>
        </p:nvSpPr>
        <p:spPr bwMode="auto">
          <a:xfrm>
            <a:off x="4618856" y="5013176"/>
            <a:ext cx="4572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4977" name="Line 17"/>
          <p:cNvSpPr>
            <a:spLocks noChangeShapeType="1"/>
          </p:cNvSpPr>
          <p:nvPr/>
        </p:nvSpPr>
        <p:spPr bwMode="auto">
          <a:xfrm>
            <a:off x="533400" y="3200400"/>
            <a:ext cx="1981200" cy="11430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4978" name="Line 18"/>
          <p:cNvSpPr>
            <a:spLocks noChangeShapeType="1"/>
          </p:cNvSpPr>
          <p:nvPr/>
        </p:nvSpPr>
        <p:spPr bwMode="auto">
          <a:xfrm>
            <a:off x="762000" y="4724400"/>
            <a:ext cx="1524000" cy="91440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73"/>
                                        </p:tgtEl>
                                        <p:attrNameLst>
                                          <p:attrName>style.visibility</p:attrName>
                                        </p:attrNameLst>
                                      </p:cBhvr>
                                      <p:to>
                                        <p:strVal val="visible"/>
                                      </p:to>
                                    </p:set>
                                    <p:animEffect transition="in" filter="wipe(left)">
                                      <p:cBhvr>
                                        <p:cTn id="7" dur="1000"/>
                                        <p:tgtEl>
                                          <p:spTgt spid="42497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4977"/>
                                        </p:tgtEl>
                                        <p:attrNameLst>
                                          <p:attrName>style.visibility</p:attrName>
                                        </p:attrNameLst>
                                      </p:cBhvr>
                                      <p:to>
                                        <p:strVal val="visible"/>
                                      </p:to>
                                    </p:set>
                                    <p:animEffect transition="in" filter="wipe(left)">
                                      <p:cBhvr>
                                        <p:cTn id="10" dur="1000"/>
                                        <p:tgtEl>
                                          <p:spTgt spid="4249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24974"/>
                                        </p:tgtEl>
                                        <p:attrNameLst>
                                          <p:attrName>style.visibility</p:attrName>
                                        </p:attrNameLst>
                                      </p:cBhvr>
                                      <p:to>
                                        <p:strVal val="visible"/>
                                      </p:to>
                                    </p:set>
                                    <p:animEffect transition="in" filter="wipe(left)">
                                      <p:cBhvr>
                                        <p:cTn id="15" dur="1000"/>
                                        <p:tgtEl>
                                          <p:spTgt spid="4249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24975"/>
                                        </p:tgtEl>
                                        <p:attrNameLst>
                                          <p:attrName>style.visibility</p:attrName>
                                        </p:attrNameLst>
                                      </p:cBhvr>
                                      <p:to>
                                        <p:strVal val="visible"/>
                                      </p:to>
                                    </p:set>
                                    <p:animEffect transition="in" filter="wipe(left)">
                                      <p:cBhvr>
                                        <p:cTn id="20" dur="1000"/>
                                        <p:tgtEl>
                                          <p:spTgt spid="42497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24978"/>
                                        </p:tgtEl>
                                        <p:attrNameLst>
                                          <p:attrName>style.visibility</p:attrName>
                                        </p:attrNameLst>
                                      </p:cBhvr>
                                      <p:to>
                                        <p:strVal val="visible"/>
                                      </p:to>
                                    </p:set>
                                    <p:animEffect transition="in" filter="wipe(left)">
                                      <p:cBhvr>
                                        <p:cTn id="23" dur="1000"/>
                                        <p:tgtEl>
                                          <p:spTgt spid="42497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4976"/>
                                        </p:tgtEl>
                                        <p:attrNameLst>
                                          <p:attrName>style.visibility</p:attrName>
                                        </p:attrNameLst>
                                      </p:cBhvr>
                                      <p:to>
                                        <p:strVal val="visible"/>
                                      </p:to>
                                    </p:set>
                                    <p:animEffect transition="in" filter="wipe(left)">
                                      <p:cBhvr>
                                        <p:cTn id="28" dur="1000"/>
                                        <p:tgtEl>
                                          <p:spTgt spid="424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3" grpId="0" animBg="1"/>
      <p:bldP spid="424974" grpId="0" animBg="1"/>
      <p:bldP spid="424975" grpId="0" animBg="1"/>
      <p:bldP spid="424976" grpId="0" animBg="1"/>
      <p:bldP spid="424977" grpId="0" animBg="1"/>
      <p:bldP spid="4249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89180878"/>
              </p:ext>
            </p:extLst>
          </p:nvPr>
        </p:nvGraphicFramePr>
        <p:xfrm>
          <a:off x="457200" y="1752600"/>
          <a:ext cx="8153400" cy="3727958"/>
        </p:xfrm>
        <a:graphic>
          <a:graphicData uri="http://schemas.openxmlformats.org/drawingml/2006/table">
            <a:tbl>
              <a:tblPr firstRow="1" bandRow="1">
                <a:tableStyleId>{5C22544A-7EE6-4342-B048-85BDC9FD1C3A}</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603793">
                <a:tc>
                  <a:txBody>
                    <a:bodyPr/>
                    <a:lstStyle/>
                    <a:p>
                      <a:pPr marR="210820" algn="ctr">
                        <a:spcBef>
                          <a:spcPts val="1200"/>
                        </a:spcBef>
                        <a:spcAft>
                          <a:spcPts val="0"/>
                        </a:spcAft>
                      </a:pPr>
                      <a:r>
                        <a:rPr lang="en-US" sz="1800" dirty="0">
                          <a:effectLst/>
                        </a:rPr>
                        <a:t>Z</a:t>
                      </a:r>
                      <a:r>
                        <a:rPr lang="en-US" sz="1500" dirty="0">
                          <a:effectLst/>
                        </a:rPr>
                        <a:t>1</a:t>
                      </a:r>
                      <a:endParaRPr lang="en-SG" sz="1200" dirty="0">
                        <a:effectLst/>
                        <a:latin typeface="Times"/>
                        <a:ea typeface="Times New Roman"/>
                        <a:cs typeface="Times New Roman"/>
                      </a:endParaRPr>
                    </a:p>
                  </a:txBody>
                  <a:tcPr marL="50800" marR="5080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X</a:t>
                      </a:r>
                      <a:endParaRPr lang="en-SG" sz="1200" dirty="0">
                        <a:effectLst/>
                        <a:latin typeface="Times"/>
                        <a:ea typeface="Times New Roman"/>
                        <a:cs typeface="Times New Roman"/>
                      </a:endParaRPr>
                    </a:p>
                  </a:txBody>
                  <a:tcPr marL="50800" marR="5080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Z</a:t>
                      </a:r>
                      <a:r>
                        <a:rPr lang="en-US" sz="1500" dirty="0">
                          <a:effectLst/>
                        </a:rPr>
                        <a:t>2</a:t>
                      </a:r>
                      <a:endParaRPr lang="en-SG" sz="1200" dirty="0">
                        <a:effectLst/>
                        <a:latin typeface="Times"/>
                        <a:ea typeface="Times New Roman"/>
                        <a:cs typeface="Times New Roman"/>
                      </a:endParaRPr>
                    </a:p>
                  </a:txBody>
                  <a:tcPr marL="50800" marR="5080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Y</a:t>
                      </a:r>
                      <a:endParaRPr lang="en-SG" sz="1200" dirty="0">
                        <a:effectLst/>
                        <a:latin typeface="Times"/>
                        <a:ea typeface="Times New Roman"/>
                        <a:cs typeface="Times New Roman"/>
                      </a:endParaRPr>
                    </a:p>
                  </a:txBody>
                  <a:tcPr marL="50800" marR="5080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1935445">
                <a:tc>
                  <a:txBody>
                    <a:bodyPr/>
                    <a:lstStyle/>
                    <a:p>
                      <a:r>
                        <a:rPr lang="en-US" sz="2400" b="1">
                          <a:solidFill>
                            <a:schemeClr val="bg1"/>
                          </a:solidFill>
                        </a:rPr>
                        <a:t>The reason</a:t>
                      </a:r>
                      <a:endParaRPr lang="en-US" sz="2400" b="1" dirty="0">
                        <a:solidFill>
                          <a:schemeClr val="bg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r>
                        <a:rPr lang="en-US" sz="2400" b="1">
                          <a:solidFill>
                            <a:schemeClr val="bg1"/>
                          </a:solidFill>
                        </a:rPr>
                        <a:t>God is trustworthy</a:t>
                      </a:r>
                      <a:endParaRPr lang="en-US" sz="2400" b="1" dirty="0">
                        <a:solidFill>
                          <a:schemeClr val="bg1"/>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chemeClr val="bg1"/>
                          </a:solidFill>
                        </a:rPr>
                        <a:t>is </a:t>
                      </a:r>
                      <a:br>
                        <a:rPr lang="en-US" sz="2400" b="1" dirty="0">
                          <a:solidFill>
                            <a:schemeClr val="bg1"/>
                          </a:solidFill>
                        </a:rPr>
                      </a:br>
                      <a:r>
                        <a:rPr lang="en-US" sz="2400" b="1" dirty="0">
                          <a:solidFill>
                            <a:schemeClr val="bg1"/>
                          </a:solidFill>
                        </a:rPr>
                        <a:t>because</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r>
                        <a:rPr lang="en-US" sz="2400" b="1">
                          <a:solidFill>
                            <a:schemeClr val="bg1"/>
                          </a:solidFill>
                        </a:rPr>
                        <a:t>God is our deliverer</a:t>
                      </a:r>
                      <a:r>
                        <a:rPr lang="en-US" sz="2400" b="1" baseline="0">
                          <a:solidFill>
                            <a:schemeClr val="bg1"/>
                          </a:solidFill>
                        </a:rPr>
                        <a:t> and is stronger than Satan</a:t>
                      </a:r>
                      <a:endParaRPr lang="en-US" sz="2400" b="1" dirty="0">
                        <a:solidFill>
                          <a:schemeClr val="bg1"/>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1042163">
                <a:tc>
                  <a:txBody>
                    <a:bodyPr/>
                    <a:lstStyle/>
                    <a:p>
                      <a:r>
                        <a:rPr lang="en-US" sz="2400" b="1">
                          <a:solidFill>
                            <a:schemeClr val="bg1"/>
                          </a:solidFill>
                        </a:rPr>
                        <a:t>The reason</a:t>
                      </a:r>
                      <a:endParaRPr lang="en-US" sz="2400" b="1" dirty="0">
                        <a:solidFill>
                          <a:schemeClr val="bg1"/>
                        </a:solidFill>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b="1">
                          <a:solidFill>
                            <a:schemeClr val="bg1"/>
                          </a:solidFill>
                        </a:rPr>
                        <a:t>we</a:t>
                      </a:r>
                      <a:r>
                        <a:rPr lang="en-US" sz="2400" b="1" baseline="0">
                          <a:solidFill>
                            <a:schemeClr val="bg1"/>
                          </a:solidFill>
                        </a:rPr>
                        <a:t> can live victoriously</a:t>
                      </a:r>
                      <a:endParaRPr lang="en-US" sz="2400" b="1" dirty="0">
                        <a:solidFill>
                          <a:schemeClr val="bg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b="1" dirty="0">
                          <a:solidFill>
                            <a:schemeClr val="bg1"/>
                          </a:solidFill>
                        </a:rPr>
                        <a:t>is </a:t>
                      </a:r>
                      <a:br>
                        <a:rPr lang="en-US" sz="2400" b="1" dirty="0">
                          <a:solidFill>
                            <a:schemeClr val="bg1"/>
                          </a:solidFill>
                        </a:rPr>
                      </a:br>
                      <a:r>
                        <a:rPr lang="en-US" sz="2400" b="1" dirty="0">
                          <a:solidFill>
                            <a:schemeClr val="bg1"/>
                          </a:solidFill>
                        </a:rPr>
                        <a:t>because</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US" sz="2400" b="1" dirty="0">
                          <a:solidFill>
                            <a:schemeClr val="bg1"/>
                          </a:solidFill>
                        </a:rPr>
                        <a:t>God helps us fight Satan</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2"/>
                  </a:ext>
                </a:extLst>
              </a:tr>
            </a:tbl>
          </a:graphicData>
        </a:graphic>
      </p:graphicFrame>
      <p:sp>
        <p:nvSpPr>
          <p:cNvPr id="95233"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33</a:t>
            </a:r>
          </a:p>
        </p:txBody>
      </p:sp>
      <p:sp>
        <p:nvSpPr>
          <p:cNvPr id="95234" name="Rectangle 3"/>
          <p:cNvSpPr>
            <a:spLocks noGrp="1" noChangeArrowheads="1"/>
          </p:cNvSpPr>
          <p:nvPr>
            <p:ph type="title" idx="4294967295"/>
          </p:nvPr>
        </p:nvSpPr>
        <p:spPr>
          <a:xfrm>
            <a:off x="0" y="0"/>
            <a:ext cx="8229600" cy="731838"/>
          </a:xfrm>
          <a:solidFill>
            <a:schemeClr val="accent1"/>
          </a:solidFill>
        </p:spPr>
        <p:txBody>
          <a:bodyPr/>
          <a:lstStyle/>
          <a:p>
            <a:pPr eaLnBrk="1" hangingPunct="1"/>
            <a:r>
              <a:rPr lang="en-US" b="1" dirty="0">
                <a:solidFill>
                  <a:schemeClr val="tx1"/>
                </a:solidFill>
                <a:latin typeface="Arial" charset="0"/>
                <a:ea typeface="ＭＳ Ｐゴシック" charset="0"/>
                <a:cs typeface="ＭＳ Ｐゴシック" charset="0"/>
              </a:rPr>
              <a:t>Checking Z</a:t>
            </a:r>
            <a:r>
              <a:rPr lang="en-US" sz="2800" b="1" dirty="0">
                <a:solidFill>
                  <a:schemeClr val="tx1"/>
                </a:solidFill>
                <a:latin typeface="Arial" charset="0"/>
                <a:ea typeface="ＭＳ Ｐゴシック" charset="0"/>
                <a:cs typeface="ＭＳ Ｐゴシック" charset="0"/>
              </a:rPr>
              <a:t>1</a:t>
            </a:r>
            <a:r>
              <a:rPr lang="en-US" b="1" dirty="0">
                <a:solidFill>
                  <a:schemeClr val="tx1"/>
                </a:solidFill>
                <a:latin typeface="Arial" charset="0"/>
                <a:ea typeface="ＭＳ Ｐゴシック" charset="0"/>
                <a:cs typeface="ＭＳ Ｐゴシック" charset="0"/>
              </a:rPr>
              <a:t>+X+Z</a:t>
            </a:r>
            <a:r>
              <a:rPr lang="en-US" sz="2800" b="1" dirty="0">
                <a:solidFill>
                  <a:schemeClr val="tx1"/>
                </a:solidFill>
                <a:latin typeface="Arial" charset="0"/>
                <a:ea typeface="ＭＳ Ｐゴシック" charset="0"/>
                <a:cs typeface="ＭＳ Ｐゴシック" charset="0"/>
              </a:rPr>
              <a:t>2</a:t>
            </a:r>
            <a:r>
              <a:rPr lang="en-US" b="1" dirty="0">
                <a:solidFill>
                  <a:schemeClr val="tx1"/>
                </a:solidFill>
                <a:latin typeface="Arial" charset="0"/>
                <a:ea typeface="ＭＳ Ｐゴシック" charset="0"/>
                <a:cs typeface="ＭＳ Ｐゴシック" charset="0"/>
              </a:rPr>
              <a:t>+Y Form</a:t>
            </a:r>
            <a:endParaRPr lang="en-US" sz="8000" b="1" dirty="0">
              <a:solidFill>
                <a:schemeClr val="tx1"/>
              </a:solidFill>
              <a:latin typeface="Times" charset="0"/>
              <a:ea typeface="ＭＳ Ｐゴシック" charset="0"/>
              <a:cs typeface="ＭＳ Ｐゴシック" charset="0"/>
            </a:endParaRPr>
          </a:p>
        </p:txBody>
      </p:sp>
      <p:sp>
        <p:nvSpPr>
          <p:cNvPr id="422925" name="Line 13"/>
          <p:cNvSpPr>
            <a:spLocks noChangeShapeType="1"/>
          </p:cNvSpPr>
          <p:nvPr/>
        </p:nvSpPr>
        <p:spPr bwMode="auto">
          <a:xfrm>
            <a:off x="228600" y="2590800"/>
            <a:ext cx="21336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422926" name="Line 14"/>
          <p:cNvSpPr>
            <a:spLocks noChangeShapeType="1"/>
          </p:cNvSpPr>
          <p:nvPr/>
        </p:nvSpPr>
        <p:spPr bwMode="auto">
          <a:xfrm>
            <a:off x="4355976" y="2636913"/>
            <a:ext cx="792088"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2927" name="Line 15"/>
          <p:cNvSpPr>
            <a:spLocks noChangeShapeType="1"/>
          </p:cNvSpPr>
          <p:nvPr/>
        </p:nvSpPr>
        <p:spPr bwMode="auto">
          <a:xfrm>
            <a:off x="381000" y="4495800"/>
            <a:ext cx="2133600" cy="0"/>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2928" name="Line 16"/>
          <p:cNvSpPr>
            <a:spLocks noChangeShapeType="1"/>
          </p:cNvSpPr>
          <p:nvPr/>
        </p:nvSpPr>
        <p:spPr bwMode="auto">
          <a:xfrm>
            <a:off x="4355976" y="4571999"/>
            <a:ext cx="864096" cy="9129"/>
          </a:xfrm>
          <a:prstGeom prst="line">
            <a:avLst/>
          </a:prstGeom>
          <a:noFill/>
          <a:ln w="38100">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2925"/>
                                        </p:tgtEl>
                                        <p:attrNameLst>
                                          <p:attrName>style.visibility</p:attrName>
                                        </p:attrNameLst>
                                      </p:cBhvr>
                                      <p:to>
                                        <p:strVal val="visible"/>
                                      </p:to>
                                    </p:set>
                                    <p:animEffect transition="in" filter="wipe(left)">
                                      <p:cBhvr>
                                        <p:cTn id="7" dur="1000"/>
                                        <p:tgtEl>
                                          <p:spTgt spid="422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2926"/>
                                        </p:tgtEl>
                                        <p:attrNameLst>
                                          <p:attrName>style.visibility</p:attrName>
                                        </p:attrNameLst>
                                      </p:cBhvr>
                                      <p:to>
                                        <p:strVal val="visible"/>
                                      </p:to>
                                    </p:set>
                                    <p:animEffect transition="in" filter="wipe(left)">
                                      <p:cBhvr>
                                        <p:cTn id="12" dur="1000"/>
                                        <p:tgtEl>
                                          <p:spTgt spid="4229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2927"/>
                                        </p:tgtEl>
                                        <p:attrNameLst>
                                          <p:attrName>style.visibility</p:attrName>
                                        </p:attrNameLst>
                                      </p:cBhvr>
                                      <p:to>
                                        <p:strVal val="visible"/>
                                      </p:to>
                                    </p:set>
                                    <p:animEffect transition="in" filter="wipe(left)">
                                      <p:cBhvr>
                                        <p:cTn id="17" dur="1000"/>
                                        <p:tgtEl>
                                          <p:spTgt spid="4229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2928"/>
                                        </p:tgtEl>
                                        <p:attrNameLst>
                                          <p:attrName>style.visibility</p:attrName>
                                        </p:attrNameLst>
                                      </p:cBhvr>
                                      <p:to>
                                        <p:strVal val="visible"/>
                                      </p:to>
                                    </p:set>
                                    <p:animEffect transition="in" filter="wipe(left)">
                                      <p:cBhvr>
                                        <p:cTn id="22" dur="1000"/>
                                        <p:tgtEl>
                                          <p:spTgt spid="422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5" grpId="0" animBg="1"/>
      <p:bldP spid="422926" grpId="0" animBg="1"/>
      <p:bldP spid="422927" grpId="0" animBg="1"/>
      <p:bldP spid="4229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18952714"/>
              </p:ext>
            </p:extLst>
          </p:nvPr>
        </p:nvGraphicFramePr>
        <p:xfrm>
          <a:off x="1524000" y="1219200"/>
          <a:ext cx="6781800" cy="1295400"/>
        </p:xfrm>
        <a:graphic>
          <a:graphicData uri="http://schemas.openxmlformats.org/drawingml/2006/table">
            <a:tbl>
              <a:tblPr firstRow="1" bandRow="1">
                <a:tableStyleId>{9DCAF9ED-07DC-4A11-8D7F-57B35C25682E}</a:tableStyleId>
              </a:tblPr>
              <a:tblGrid>
                <a:gridCol w="4648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580148">
                <a:tc>
                  <a:txBody>
                    <a:bodyPr/>
                    <a:lstStyle/>
                    <a:p>
                      <a:pPr algn="ctr"/>
                      <a:r>
                        <a:rPr lang="en-US" dirty="0"/>
                        <a:t>Z1</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366FF"/>
                    </a:solidFill>
                  </a:tcPr>
                </a:tc>
                <a:tc>
                  <a:txBody>
                    <a:bodyPr/>
                    <a:lstStyle/>
                    <a:p>
                      <a:pPr algn="ctr"/>
                      <a:r>
                        <a:rPr lang="en-US" dirty="0"/>
                        <a:t>Z2</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3366FF"/>
                    </a:solidFill>
                  </a:tcPr>
                </a:tc>
                <a:extLst>
                  <a:ext uri="{0D108BD9-81ED-4DB2-BD59-A6C34878D82A}">
                    <a16:rowId xmlns:a16="http://schemas.microsoft.com/office/drawing/2014/main" val="10000"/>
                  </a:ext>
                </a:extLst>
              </a:tr>
              <a:tr h="715252">
                <a:tc>
                  <a:txBody>
                    <a:bodyPr/>
                    <a:lstStyle/>
                    <a:p>
                      <a:r>
                        <a:rPr lang="en-US" sz="2400" b="1" dirty="0">
                          <a:solidFill>
                            <a:schemeClr val="bg1"/>
                          </a:solidFill>
                        </a:rPr>
                        <a:t>The</a:t>
                      </a:r>
                      <a:r>
                        <a:rPr lang="en-US" sz="2400" b="1" baseline="0" dirty="0">
                          <a:solidFill>
                            <a:schemeClr val="bg1"/>
                          </a:solidFill>
                        </a:rPr>
                        <a:t> </a:t>
                      </a:r>
                      <a:r>
                        <a:rPr lang="en-US" sz="2400" b="1" baseline="0" dirty="0" err="1">
                          <a:solidFill>
                            <a:schemeClr val="bg1"/>
                          </a:solidFill>
                        </a:rPr>
                        <a:t>one(s</a:t>
                      </a:r>
                      <a:r>
                        <a:rPr lang="en-US" sz="2400" b="1" baseline="0" dirty="0">
                          <a:solidFill>
                            <a:schemeClr val="bg1"/>
                          </a:solidFill>
                        </a:rPr>
                        <a:t>) to/for/by whom …</a:t>
                      </a:r>
                      <a:endParaRPr lang="en-US" sz="2400" b="1" dirty="0">
                        <a:solidFill>
                          <a:schemeClr val="bg1"/>
                        </a:solidFill>
                      </a:endParaRPr>
                    </a:p>
                  </a:txBody>
                  <a:tcP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p>
                      <a:r>
                        <a:rPr lang="en-US" sz="2400" b="1" dirty="0">
                          <a:solidFill>
                            <a:schemeClr val="bg1"/>
                          </a:solidFill>
                        </a:rPr>
                        <a:t>is</a:t>
                      </a:r>
                      <a:r>
                        <a:rPr lang="en-US" sz="2400" b="1" baseline="0" dirty="0">
                          <a:solidFill>
                            <a:schemeClr val="bg1"/>
                          </a:solidFill>
                        </a:rPr>
                        <a:t> (are) the …</a:t>
                      </a:r>
                      <a:endParaRPr lang="en-US" sz="2400" b="1" dirty="0">
                        <a:solidFill>
                          <a:schemeClr val="bg1"/>
                        </a:solidFill>
                      </a:endParaRPr>
                    </a:p>
                  </a:txBody>
                  <a:tcP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1"/>
                  </a:ext>
                </a:extLst>
              </a:tr>
            </a:tbl>
          </a:graphicData>
        </a:graphic>
      </p:graphicFrame>
      <p:sp>
        <p:nvSpPr>
          <p:cNvPr id="97281"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34</a:t>
            </a:r>
          </a:p>
        </p:txBody>
      </p:sp>
      <p:sp>
        <p:nvSpPr>
          <p:cNvPr id="97282"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en-US" sz="4000" b="1" dirty="0">
                <a:solidFill>
                  <a:schemeClr val="tx1"/>
                </a:solidFill>
                <a:latin typeface="Arial" charset="0"/>
                <a:ea typeface="ＭＳ Ｐゴシック" charset="0"/>
                <a:cs typeface="ＭＳ Ｐゴシック" charset="0"/>
              </a:rPr>
              <a:t>Homiletical Questions &amp; Qualifiers</a:t>
            </a:r>
            <a:endParaRPr lang="en-US" sz="3600" b="1" dirty="0">
              <a:solidFill>
                <a:schemeClr val="tx1"/>
              </a:solidFill>
              <a:latin typeface="Arial" charset="0"/>
              <a:ea typeface="ＭＳ Ｐゴシック" charset="0"/>
              <a:cs typeface="ＭＳ Ｐゴシック" charset="0"/>
            </a:endParaRPr>
          </a:p>
        </p:txBody>
      </p:sp>
      <p:sp>
        <p:nvSpPr>
          <p:cNvPr id="97284" name="WordArt 9" descr="Narrow vertical"/>
          <p:cNvSpPr>
            <a:spLocks noChangeArrowheads="1" noChangeShapeType="1" noTextEdit="1"/>
          </p:cNvSpPr>
          <p:nvPr/>
        </p:nvSpPr>
        <p:spPr bwMode="auto">
          <a:xfrm rot="-1730300">
            <a:off x="76200" y="1066800"/>
            <a:ext cx="17272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Who</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11294409"/>
              </p:ext>
            </p:extLst>
          </p:nvPr>
        </p:nvGraphicFramePr>
        <p:xfrm>
          <a:off x="1295400" y="914400"/>
          <a:ext cx="7620000" cy="574548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533400">
                <a:tc>
                  <a:txBody>
                    <a:bodyPr/>
                    <a:lstStyle/>
                    <a:p>
                      <a:pPr algn="ctr"/>
                      <a:r>
                        <a:rPr lang="en-US" b="1" dirty="0"/>
                        <a:t>Z1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FF"/>
                    </a:solidFill>
                  </a:tcPr>
                </a:tc>
                <a:tc>
                  <a:txBody>
                    <a:bodyPr/>
                    <a:lstStyle/>
                    <a:p>
                      <a:pPr algn="ctr"/>
                      <a:r>
                        <a:rPr lang="en-US" b="1" dirty="0"/>
                        <a:t>Z2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FF"/>
                    </a:solidFill>
                  </a:tcPr>
                </a:tc>
                <a:extLst>
                  <a:ext uri="{0D108BD9-81ED-4DB2-BD59-A6C34878D82A}">
                    <a16:rowId xmlns:a16="http://schemas.microsoft.com/office/drawing/2014/main" val="10000"/>
                  </a:ext>
                </a:extLst>
              </a:tr>
              <a:tr h="469175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kern="1200" dirty="0">
                          <a:solidFill>
                            <a:srgbClr val="FFFFFF"/>
                          </a:solidFill>
                          <a:latin typeface="+mn-lt"/>
                          <a:ea typeface="+mn-ea"/>
                          <a:cs typeface="+mn-cs"/>
                        </a:rPr>
                        <a:t>The </a:t>
                      </a:r>
                      <a:r>
                        <a:rPr lang="en-US" sz="2400" b="1" kern="1200" dirty="0" err="1">
                          <a:solidFill>
                            <a:srgbClr val="FFFFFF"/>
                          </a:solidFill>
                          <a:latin typeface="+mn-lt"/>
                          <a:ea typeface="+mn-ea"/>
                          <a:cs typeface="+mn-cs"/>
                        </a:rPr>
                        <a:t>advantage(s</a:t>
                      </a:r>
                      <a:r>
                        <a:rPr lang="en-US" sz="2400" b="1" kern="1200" dirty="0">
                          <a:solidFill>
                            <a:srgbClr val="FFFFFF"/>
                          </a:solidFill>
                          <a:latin typeface="+mn-lt"/>
                          <a:ea typeface="+mn-ea"/>
                          <a:cs typeface="+mn-cs"/>
                        </a:rPr>
                        <a:t>)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a:t>
                      </a:r>
                      <a:r>
                        <a:rPr lang="en-US" sz="2400" b="1" kern="1200" dirty="0" err="1">
                          <a:solidFill>
                            <a:srgbClr val="FFFFFF"/>
                          </a:solidFill>
                          <a:latin typeface="+mn-lt"/>
                          <a:ea typeface="+mn-ea"/>
                          <a:cs typeface="+mn-cs"/>
                        </a:rPr>
                        <a:t>characteristic(s</a:t>
                      </a:r>
                      <a:r>
                        <a:rPr lang="en-US" sz="2400" b="1" kern="1200" dirty="0">
                          <a:solidFill>
                            <a:srgbClr val="FFFFFF"/>
                          </a:solidFill>
                          <a:latin typeface="+mn-lt"/>
                          <a:ea typeface="+mn-ea"/>
                          <a:cs typeface="+mn-cs"/>
                        </a:rPr>
                        <a:t>)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content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evidence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extent to which…</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identity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nature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object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problem of…/solution to…</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a:t>
                      </a:r>
                      <a:r>
                        <a:rPr lang="en-US" sz="2400" b="1" kern="1200" dirty="0" err="1">
                          <a:solidFill>
                            <a:srgbClr val="FFFFFF"/>
                          </a:solidFill>
                          <a:latin typeface="+mn-lt"/>
                          <a:ea typeface="+mn-ea"/>
                          <a:cs typeface="+mn-cs"/>
                        </a:rPr>
                        <a:t>quality(ies</a:t>
                      </a:r>
                      <a:r>
                        <a:rPr lang="en-US" sz="2400" b="1" kern="1200" dirty="0">
                          <a:solidFill>
                            <a:srgbClr val="FFFFFF"/>
                          </a:solidFill>
                          <a:latin typeface="+mn-lt"/>
                          <a:ea typeface="+mn-ea"/>
                          <a:cs typeface="+mn-cs"/>
                        </a:rPr>
                        <a:t>)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response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a:t>
                      </a:r>
                      <a:r>
                        <a:rPr lang="en-US" sz="2400" b="1" kern="1200" dirty="0" err="1">
                          <a:solidFill>
                            <a:srgbClr val="FFFFFF"/>
                          </a:solidFill>
                          <a:latin typeface="+mn-lt"/>
                          <a:ea typeface="+mn-ea"/>
                          <a:cs typeface="+mn-cs"/>
                        </a:rPr>
                        <a:t>result(s</a:t>
                      </a:r>
                      <a:r>
                        <a:rPr lang="en-US" sz="2400" b="1" kern="1200" dirty="0">
                          <a:solidFill>
                            <a:srgbClr val="FFFFFF"/>
                          </a:solidFill>
                          <a:latin typeface="+mn-lt"/>
                          <a:ea typeface="+mn-ea"/>
                          <a:cs typeface="+mn-cs"/>
                        </a:rPr>
                        <a:t>)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setting of…</a:t>
                      </a:r>
                      <a:br>
                        <a:rPr lang="en-US" sz="2400" b="1" kern="1200" dirty="0">
                          <a:solidFill>
                            <a:srgbClr val="FFFFFF"/>
                          </a:solidFill>
                          <a:latin typeface="+mn-lt"/>
                          <a:ea typeface="+mn-ea"/>
                          <a:cs typeface="+mn-cs"/>
                        </a:rPr>
                      </a:br>
                      <a:r>
                        <a:rPr lang="en-US" sz="2400" b="1" kern="1200" dirty="0">
                          <a:solidFill>
                            <a:srgbClr val="FFFFFF"/>
                          </a:solidFill>
                          <a:latin typeface="+mn-lt"/>
                          <a:ea typeface="+mn-ea"/>
                          <a:cs typeface="+mn-cs"/>
                        </a:rPr>
                        <a:t>The test of…</a:t>
                      </a:r>
                      <a:r>
                        <a:rPr lang="en-US" sz="2400" b="1" dirty="0">
                          <a:solidFill>
                            <a:srgbClr val="FFFFFF"/>
                          </a:solidFill>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r>
                        <a:rPr lang="en-US" sz="2400" b="1" dirty="0">
                          <a:solidFill>
                            <a:srgbClr val="FFFFFF"/>
                          </a:solidFill>
                        </a:rPr>
                        <a:t>is</a:t>
                      </a:r>
                      <a:r>
                        <a:rPr lang="en-US" sz="2400" b="1" baseline="0" dirty="0">
                          <a:solidFill>
                            <a:srgbClr val="FFFFFF"/>
                          </a:solidFill>
                        </a:rPr>
                        <a:t> (was/are) …</a:t>
                      </a:r>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bl>
          </a:graphicData>
        </a:graphic>
      </p:graphicFrame>
      <p:sp>
        <p:nvSpPr>
          <p:cNvPr id="99329"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34</a:t>
            </a:r>
          </a:p>
        </p:txBody>
      </p:sp>
      <p:sp>
        <p:nvSpPr>
          <p:cNvPr id="99330"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en-US" sz="4000" b="1" dirty="0">
                <a:solidFill>
                  <a:schemeClr val="tx1"/>
                </a:solidFill>
                <a:latin typeface="Arial" charset="0"/>
                <a:ea typeface="ＭＳ Ｐゴシック" charset="0"/>
                <a:cs typeface="ＭＳ Ｐゴシック" charset="0"/>
              </a:rPr>
              <a:t>Homiletical Questions &amp; Qualifiers</a:t>
            </a:r>
            <a:endParaRPr lang="en-US" sz="3600" b="1" dirty="0">
              <a:solidFill>
                <a:schemeClr val="tx1"/>
              </a:solidFill>
              <a:latin typeface="Arial" charset="0"/>
              <a:ea typeface="ＭＳ Ｐゴシック" charset="0"/>
              <a:cs typeface="ＭＳ Ｐゴシック" charset="0"/>
            </a:endParaRPr>
          </a:p>
        </p:txBody>
      </p:sp>
      <p:sp>
        <p:nvSpPr>
          <p:cNvPr id="99332" name="WordArt 5" descr="Narrow vertical"/>
          <p:cNvSpPr>
            <a:spLocks noChangeArrowheads="1" noChangeShapeType="1" noTextEdit="1"/>
          </p:cNvSpPr>
          <p:nvPr/>
        </p:nvSpPr>
        <p:spPr bwMode="auto">
          <a:xfrm rot="-1730300">
            <a:off x="76200" y="1066800"/>
            <a:ext cx="1727200" cy="1084263"/>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What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913994486"/>
              </p:ext>
            </p:extLst>
          </p:nvPr>
        </p:nvGraphicFramePr>
        <p:xfrm>
          <a:off x="1600200" y="1524000"/>
          <a:ext cx="7239000" cy="828040"/>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0840">
                <a:tc>
                  <a:txBody>
                    <a:bodyPr/>
                    <a:lstStyle/>
                    <a:p>
                      <a:pPr algn="ctr"/>
                      <a:r>
                        <a:rPr lang="en-US" b="1" dirty="0"/>
                        <a:t>Z1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FF"/>
                    </a:solidFill>
                  </a:tcPr>
                </a:tc>
                <a:tc>
                  <a:txBody>
                    <a:bodyPr/>
                    <a:lstStyle/>
                    <a:p>
                      <a:pPr algn="ctr"/>
                      <a:r>
                        <a:rPr lang="en-US" b="1" dirty="0"/>
                        <a:t>Z2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366FF"/>
                    </a:solidFill>
                  </a:tcPr>
                </a:tc>
                <a:extLst>
                  <a:ext uri="{0D108BD9-81ED-4DB2-BD59-A6C34878D82A}">
                    <a16:rowId xmlns:a16="http://schemas.microsoft.com/office/drawing/2014/main" val="10000"/>
                  </a:ext>
                </a:extLst>
              </a:tr>
              <a:tr h="370840">
                <a:tc>
                  <a:txBody>
                    <a:bodyPr/>
                    <a:lstStyle/>
                    <a:p>
                      <a:r>
                        <a:rPr lang="en-US" sz="2400" b="1" dirty="0">
                          <a:solidFill>
                            <a:srgbClr val="FFFFFF"/>
                          </a:solidFill>
                        </a:rPr>
                        <a:t>The…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tc>
                  <a:txBody>
                    <a:bodyPr/>
                    <a:lstStyle/>
                    <a:p>
                      <a:r>
                        <a:rPr lang="en-US" sz="2400" b="1" dirty="0">
                          <a:solidFill>
                            <a:srgbClr val="FFFFFF"/>
                          </a:solidFill>
                        </a:rPr>
                        <a:t>is (are)</a:t>
                      </a:r>
                      <a:r>
                        <a:rPr lang="en-US" sz="2400" b="1" baseline="0" dirty="0">
                          <a:solidFill>
                            <a:srgbClr val="FFFFFF"/>
                          </a:solidFill>
                        </a:rPr>
                        <a:t> the…</a:t>
                      </a:r>
                      <a:endParaRPr lang="en-US" sz="2400" b="1" dirty="0">
                        <a:solidFill>
                          <a:srgbClr val="FFFFF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1"/>
                  </a:ext>
                </a:extLst>
              </a:tr>
            </a:tbl>
          </a:graphicData>
        </a:graphic>
      </p:graphicFrame>
      <p:sp>
        <p:nvSpPr>
          <p:cNvPr id="101377" name="Text Box 2"/>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34</a:t>
            </a:r>
          </a:p>
        </p:txBody>
      </p:sp>
      <p:sp>
        <p:nvSpPr>
          <p:cNvPr id="101378" name="Rectangle 3"/>
          <p:cNvSpPr>
            <a:spLocks noGrp="1" noChangeArrowheads="1"/>
          </p:cNvSpPr>
          <p:nvPr>
            <p:ph type="title" idx="4294967295"/>
          </p:nvPr>
        </p:nvSpPr>
        <p:spPr>
          <a:xfrm>
            <a:off x="0" y="0"/>
            <a:ext cx="8534400" cy="731838"/>
          </a:xfrm>
          <a:solidFill>
            <a:schemeClr val="accent1"/>
          </a:solidFill>
        </p:spPr>
        <p:txBody>
          <a:bodyPr/>
          <a:lstStyle/>
          <a:p>
            <a:pPr eaLnBrk="1" hangingPunct="1"/>
            <a:r>
              <a:rPr lang="en-US" sz="4000" b="1" dirty="0">
                <a:solidFill>
                  <a:schemeClr val="tx1"/>
                </a:solidFill>
                <a:latin typeface="Arial" charset="0"/>
                <a:ea typeface="ＭＳ Ｐゴシック" charset="0"/>
                <a:cs typeface="ＭＳ Ｐゴシック" charset="0"/>
              </a:rPr>
              <a:t>Homiletical Questions &amp; Qualifiers</a:t>
            </a:r>
            <a:endParaRPr lang="en-US" sz="3600" b="1" dirty="0">
              <a:solidFill>
                <a:schemeClr val="tx1"/>
              </a:solidFill>
              <a:latin typeface="Arial" charset="0"/>
              <a:ea typeface="ＭＳ Ｐゴシック" charset="0"/>
              <a:cs typeface="ＭＳ Ｐゴシック" charset="0"/>
            </a:endParaRPr>
          </a:p>
        </p:txBody>
      </p:sp>
      <p:sp>
        <p:nvSpPr>
          <p:cNvPr id="445445" name="WordArt 5" descr="Narrow vertical"/>
          <p:cNvSpPr>
            <a:spLocks noChangeArrowheads="1" noChangeShapeType="1" noTextEdit="1"/>
          </p:cNvSpPr>
          <p:nvPr/>
        </p:nvSpPr>
        <p:spPr bwMode="auto">
          <a:xfrm rot="-1730300">
            <a:off x="76200" y="1066800"/>
            <a:ext cx="17272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Where</a:t>
            </a:r>
          </a:p>
        </p:txBody>
      </p:sp>
      <p:sp>
        <p:nvSpPr>
          <p:cNvPr id="445446" name="WordArt 6" descr="Narrow vertical"/>
          <p:cNvSpPr>
            <a:spLocks noChangeArrowheads="1" noChangeShapeType="1" noTextEdit="1"/>
          </p:cNvSpPr>
          <p:nvPr/>
        </p:nvSpPr>
        <p:spPr bwMode="auto">
          <a:xfrm rot="-1730300">
            <a:off x="0" y="1981200"/>
            <a:ext cx="17272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When</a:t>
            </a:r>
          </a:p>
        </p:txBody>
      </p:sp>
      <p:sp>
        <p:nvSpPr>
          <p:cNvPr id="445447" name="WordArt 7" descr="Narrow vertical"/>
          <p:cNvSpPr>
            <a:spLocks noChangeArrowheads="1" noChangeShapeType="1" noTextEdit="1"/>
          </p:cNvSpPr>
          <p:nvPr/>
        </p:nvSpPr>
        <p:spPr bwMode="auto">
          <a:xfrm rot="-1730300">
            <a:off x="0" y="3048000"/>
            <a:ext cx="17272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Why</a:t>
            </a:r>
          </a:p>
        </p:txBody>
      </p:sp>
      <p:sp>
        <p:nvSpPr>
          <p:cNvPr id="445448" name="WordArt 8" descr="Narrow vertical"/>
          <p:cNvSpPr>
            <a:spLocks noChangeArrowheads="1" noChangeShapeType="1" noTextEdit="1"/>
          </p:cNvSpPr>
          <p:nvPr/>
        </p:nvSpPr>
        <p:spPr bwMode="auto">
          <a:xfrm rot="-1730300">
            <a:off x="0" y="3962400"/>
            <a:ext cx="1727200" cy="1084263"/>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How</a:t>
            </a:r>
          </a:p>
        </p:txBody>
      </p:sp>
      <p:sp>
        <p:nvSpPr>
          <p:cNvPr id="445449" name="WordArt 9" descr="Narrow vertical"/>
          <p:cNvSpPr>
            <a:spLocks noChangeArrowheads="1" noChangeShapeType="1" noTextEdit="1"/>
          </p:cNvSpPr>
          <p:nvPr/>
        </p:nvSpPr>
        <p:spPr bwMode="auto">
          <a:xfrm rot="-1730300">
            <a:off x="-180975" y="3740150"/>
            <a:ext cx="5211763" cy="2114550"/>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Under what condition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45445"/>
                                        </p:tgtEl>
                                        <p:attrNameLst>
                                          <p:attrName>style.visibility</p:attrName>
                                        </p:attrNameLst>
                                      </p:cBhvr>
                                      <p:to>
                                        <p:strVal val="visible"/>
                                      </p:to>
                                    </p:set>
                                    <p:animEffect transition="in" filter="fade">
                                      <p:cBhvr>
                                        <p:cTn id="7" dur="770" decel="100000"/>
                                        <p:tgtEl>
                                          <p:spTgt spid="445445"/>
                                        </p:tgtEl>
                                      </p:cBhvr>
                                    </p:animEffect>
                                    <p:animScale>
                                      <p:cBhvr>
                                        <p:cTn id="8" dur="770" decel="100000"/>
                                        <p:tgtEl>
                                          <p:spTgt spid="445445"/>
                                        </p:tgtEl>
                                      </p:cBhvr>
                                      <p:from x="10000" y="10000"/>
                                      <p:to x="200000" y="450000"/>
                                    </p:animScale>
                                    <p:animScale>
                                      <p:cBhvr>
                                        <p:cTn id="9" dur="1230" accel="100000" fill="hold">
                                          <p:stCondLst>
                                            <p:cond delay="770"/>
                                          </p:stCondLst>
                                        </p:cTn>
                                        <p:tgtEl>
                                          <p:spTgt spid="445445"/>
                                        </p:tgtEl>
                                      </p:cBhvr>
                                      <p:from x="200000" y="450000"/>
                                      <p:to x="100000" y="100000"/>
                                    </p:animScale>
                                    <p:set>
                                      <p:cBhvr>
                                        <p:cTn id="10" dur="770" fill="hold"/>
                                        <p:tgtEl>
                                          <p:spTgt spid="445445"/>
                                        </p:tgtEl>
                                        <p:attrNameLst>
                                          <p:attrName>ppt_x</p:attrName>
                                        </p:attrNameLst>
                                      </p:cBhvr>
                                      <p:to>
                                        <p:strVal val="(0.5)"/>
                                      </p:to>
                                    </p:set>
                                    <p:anim from="(0.5)" to="(#ppt_x)" calcmode="lin" valueType="num">
                                      <p:cBhvr>
                                        <p:cTn id="11" dur="1230" accel="100000" fill="hold">
                                          <p:stCondLst>
                                            <p:cond delay="770"/>
                                          </p:stCondLst>
                                        </p:cTn>
                                        <p:tgtEl>
                                          <p:spTgt spid="445445"/>
                                        </p:tgtEl>
                                        <p:attrNameLst>
                                          <p:attrName>ppt_x</p:attrName>
                                        </p:attrNameLst>
                                      </p:cBhvr>
                                    </p:anim>
                                    <p:set>
                                      <p:cBhvr>
                                        <p:cTn id="12" dur="770" fill="hold"/>
                                        <p:tgtEl>
                                          <p:spTgt spid="445445"/>
                                        </p:tgtEl>
                                        <p:attrNameLst>
                                          <p:attrName>ppt_y</p:attrName>
                                        </p:attrNameLst>
                                      </p:cBhvr>
                                      <p:to>
                                        <p:strVal val="(#ppt_y+0.4)"/>
                                      </p:to>
                                    </p:set>
                                    <p:anim from="(#ppt_y+0.4)" to="(#ppt_y)" calcmode="lin" valueType="num">
                                      <p:cBhvr>
                                        <p:cTn id="13" dur="1230" accel="100000" fill="hold">
                                          <p:stCondLst>
                                            <p:cond delay="770"/>
                                          </p:stCondLst>
                                        </p:cTn>
                                        <p:tgtEl>
                                          <p:spTgt spid="44544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445446"/>
                                        </p:tgtEl>
                                        <p:attrNameLst>
                                          <p:attrName>style.visibility</p:attrName>
                                        </p:attrNameLst>
                                      </p:cBhvr>
                                      <p:to>
                                        <p:strVal val="visible"/>
                                      </p:to>
                                    </p:set>
                                    <p:animEffect transition="in" filter="fade">
                                      <p:cBhvr>
                                        <p:cTn id="18" dur="770" decel="100000"/>
                                        <p:tgtEl>
                                          <p:spTgt spid="445446"/>
                                        </p:tgtEl>
                                      </p:cBhvr>
                                    </p:animEffect>
                                    <p:animScale>
                                      <p:cBhvr>
                                        <p:cTn id="19" dur="770" decel="100000"/>
                                        <p:tgtEl>
                                          <p:spTgt spid="445446"/>
                                        </p:tgtEl>
                                      </p:cBhvr>
                                      <p:from x="10000" y="10000"/>
                                      <p:to x="200000" y="450000"/>
                                    </p:animScale>
                                    <p:animScale>
                                      <p:cBhvr>
                                        <p:cTn id="20" dur="1230" accel="100000" fill="hold">
                                          <p:stCondLst>
                                            <p:cond delay="770"/>
                                          </p:stCondLst>
                                        </p:cTn>
                                        <p:tgtEl>
                                          <p:spTgt spid="445446"/>
                                        </p:tgtEl>
                                      </p:cBhvr>
                                      <p:from x="200000" y="450000"/>
                                      <p:to x="100000" y="100000"/>
                                    </p:animScale>
                                    <p:set>
                                      <p:cBhvr>
                                        <p:cTn id="21" dur="770" fill="hold"/>
                                        <p:tgtEl>
                                          <p:spTgt spid="445446"/>
                                        </p:tgtEl>
                                        <p:attrNameLst>
                                          <p:attrName>ppt_x</p:attrName>
                                        </p:attrNameLst>
                                      </p:cBhvr>
                                      <p:to>
                                        <p:strVal val="(0.5)"/>
                                      </p:to>
                                    </p:set>
                                    <p:anim from="(0.5)" to="(#ppt_x)" calcmode="lin" valueType="num">
                                      <p:cBhvr>
                                        <p:cTn id="22" dur="1230" accel="100000" fill="hold">
                                          <p:stCondLst>
                                            <p:cond delay="770"/>
                                          </p:stCondLst>
                                        </p:cTn>
                                        <p:tgtEl>
                                          <p:spTgt spid="445446"/>
                                        </p:tgtEl>
                                        <p:attrNameLst>
                                          <p:attrName>ppt_x</p:attrName>
                                        </p:attrNameLst>
                                      </p:cBhvr>
                                    </p:anim>
                                    <p:set>
                                      <p:cBhvr>
                                        <p:cTn id="23" dur="770" fill="hold"/>
                                        <p:tgtEl>
                                          <p:spTgt spid="445446"/>
                                        </p:tgtEl>
                                        <p:attrNameLst>
                                          <p:attrName>ppt_y</p:attrName>
                                        </p:attrNameLst>
                                      </p:cBhvr>
                                      <p:to>
                                        <p:strVal val="(#ppt_y+0.4)"/>
                                      </p:to>
                                    </p:set>
                                    <p:anim from="(#ppt_y+0.4)" to="(#ppt_y)" calcmode="lin" valueType="num">
                                      <p:cBhvr>
                                        <p:cTn id="24" dur="1230" accel="100000" fill="hold">
                                          <p:stCondLst>
                                            <p:cond delay="770"/>
                                          </p:stCondLst>
                                        </p:cTn>
                                        <p:tgtEl>
                                          <p:spTgt spid="44544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445447"/>
                                        </p:tgtEl>
                                        <p:attrNameLst>
                                          <p:attrName>style.visibility</p:attrName>
                                        </p:attrNameLst>
                                      </p:cBhvr>
                                      <p:to>
                                        <p:strVal val="visible"/>
                                      </p:to>
                                    </p:set>
                                    <p:animEffect transition="in" filter="fade">
                                      <p:cBhvr>
                                        <p:cTn id="29" dur="770" decel="100000"/>
                                        <p:tgtEl>
                                          <p:spTgt spid="445447"/>
                                        </p:tgtEl>
                                      </p:cBhvr>
                                    </p:animEffect>
                                    <p:animScale>
                                      <p:cBhvr>
                                        <p:cTn id="30" dur="770" decel="100000"/>
                                        <p:tgtEl>
                                          <p:spTgt spid="445447"/>
                                        </p:tgtEl>
                                      </p:cBhvr>
                                      <p:from x="10000" y="10000"/>
                                      <p:to x="200000" y="450000"/>
                                    </p:animScale>
                                    <p:animScale>
                                      <p:cBhvr>
                                        <p:cTn id="31" dur="1230" accel="100000" fill="hold">
                                          <p:stCondLst>
                                            <p:cond delay="770"/>
                                          </p:stCondLst>
                                        </p:cTn>
                                        <p:tgtEl>
                                          <p:spTgt spid="445447"/>
                                        </p:tgtEl>
                                      </p:cBhvr>
                                      <p:from x="200000" y="450000"/>
                                      <p:to x="100000" y="100000"/>
                                    </p:animScale>
                                    <p:set>
                                      <p:cBhvr>
                                        <p:cTn id="32" dur="770" fill="hold"/>
                                        <p:tgtEl>
                                          <p:spTgt spid="445447"/>
                                        </p:tgtEl>
                                        <p:attrNameLst>
                                          <p:attrName>ppt_x</p:attrName>
                                        </p:attrNameLst>
                                      </p:cBhvr>
                                      <p:to>
                                        <p:strVal val="(0.5)"/>
                                      </p:to>
                                    </p:set>
                                    <p:anim from="(0.5)" to="(#ppt_x)" calcmode="lin" valueType="num">
                                      <p:cBhvr>
                                        <p:cTn id="33" dur="1230" accel="100000" fill="hold">
                                          <p:stCondLst>
                                            <p:cond delay="770"/>
                                          </p:stCondLst>
                                        </p:cTn>
                                        <p:tgtEl>
                                          <p:spTgt spid="445447"/>
                                        </p:tgtEl>
                                        <p:attrNameLst>
                                          <p:attrName>ppt_x</p:attrName>
                                        </p:attrNameLst>
                                      </p:cBhvr>
                                    </p:anim>
                                    <p:set>
                                      <p:cBhvr>
                                        <p:cTn id="34" dur="770" fill="hold"/>
                                        <p:tgtEl>
                                          <p:spTgt spid="445447"/>
                                        </p:tgtEl>
                                        <p:attrNameLst>
                                          <p:attrName>ppt_y</p:attrName>
                                        </p:attrNameLst>
                                      </p:cBhvr>
                                      <p:to>
                                        <p:strVal val="(#ppt_y+0.4)"/>
                                      </p:to>
                                    </p:set>
                                    <p:anim from="(#ppt_y+0.4)" to="(#ppt_y)" calcmode="lin" valueType="num">
                                      <p:cBhvr>
                                        <p:cTn id="35" dur="1230" accel="100000" fill="hold">
                                          <p:stCondLst>
                                            <p:cond delay="770"/>
                                          </p:stCondLst>
                                        </p:cTn>
                                        <p:tgtEl>
                                          <p:spTgt spid="445447"/>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445448"/>
                                        </p:tgtEl>
                                        <p:attrNameLst>
                                          <p:attrName>style.visibility</p:attrName>
                                        </p:attrNameLst>
                                      </p:cBhvr>
                                      <p:to>
                                        <p:strVal val="visible"/>
                                      </p:to>
                                    </p:set>
                                    <p:animEffect transition="in" filter="fade">
                                      <p:cBhvr>
                                        <p:cTn id="40" dur="770" decel="100000"/>
                                        <p:tgtEl>
                                          <p:spTgt spid="445448"/>
                                        </p:tgtEl>
                                      </p:cBhvr>
                                    </p:animEffect>
                                    <p:animScale>
                                      <p:cBhvr>
                                        <p:cTn id="41" dur="770" decel="100000"/>
                                        <p:tgtEl>
                                          <p:spTgt spid="445448"/>
                                        </p:tgtEl>
                                      </p:cBhvr>
                                      <p:from x="10000" y="10000"/>
                                      <p:to x="200000" y="450000"/>
                                    </p:animScale>
                                    <p:animScale>
                                      <p:cBhvr>
                                        <p:cTn id="42" dur="1230" accel="100000" fill="hold">
                                          <p:stCondLst>
                                            <p:cond delay="770"/>
                                          </p:stCondLst>
                                        </p:cTn>
                                        <p:tgtEl>
                                          <p:spTgt spid="445448"/>
                                        </p:tgtEl>
                                      </p:cBhvr>
                                      <p:from x="200000" y="450000"/>
                                      <p:to x="100000" y="100000"/>
                                    </p:animScale>
                                    <p:set>
                                      <p:cBhvr>
                                        <p:cTn id="43" dur="770" fill="hold"/>
                                        <p:tgtEl>
                                          <p:spTgt spid="445448"/>
                                        </p:tgtEl>
                                        <p:attrNameLst>
                                          <p:attrName>ppt_x</p:attrName>
                                        </p:attrNameLst>
                                      </p:cBhvr>
                                      <p:to>
                                        <p:strVal val="(0.5)"/>
                                      </p:to>
                                    </p:set>
                                    <p:anim from="(0.5)" to="(#ppt_x)" calcmode="lin" valueType="num">
                                      <p:cBhvr>
                                        <p:cTn id="44" dur="1230" accel="100000" fill="hold">
                                          <p:stCondLst>
                                            <p:cond delay="770"/>
                                          </p:stCondLst>
                                        </p:cTn>
                                        <p:tgtEl>
                                          <p:spTgt spid="445448"/>
                                        </p:tgtEl>
                                        <p:attrNameLst>
                                          <p:attrName>ppt_x</p:attrName>
                                        </p:attrNameLst>
                                      </p:cBhvr>
                                    </p:anim>
                                    <p:set>
                                      <p:cBhvr>
                                        <p:cTn id="45" dur="770" fill="hold"/>
                                        <p:tgtEl>
                                          <p:spTgt spid="445448"/>
                                        </p:tgtEl>
                                        <p:attrNameLst>
                                          <p:attrName>ppt_y</p:attrName>
                                        </p:attrNameLst>
                                      </p:cBhvr>
                                      <p:to>
                                        <p:strVal val="(#ppt_y+0.4)"/>
                                      </p:to>
                                    </p:set>
                                    <p:anim from="(#ppt_y+0.4)" to="(#ppt_y)" calcmode="lin" valueType="num">
                                      <p:cBhvr>
                                        <p:cTn id="46" dur="1230" accel="100000" fill="hold">
                                          <p:stCondLst>
                                            <p:cond delay="770"/>
                                          </p:stCondLst>
                                        </p:cTn>
                                        <p:tgtEl>
                                          <p:spTgt spid="445448"/>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445449"/>
                                        </p:tgtEl>
                                        <p:attrNameLst>
                                          <p:attrName>style.visibility</p:attrName>
                                        </p:attrNameLst>
                                      </p:cBhvr>
                                      <p:to>
                                        <p:strVal val="visible"/>
                                      </p:to>
                                    </p:set>
                                    <p:animEffect transition="in" filter="fade">
                                      <p:cBhvr>
                                        <p:cTn id="51" dur="770" decel="100000"/>
                                        <p:tgtEl>
                                          <p:spTgt spid="445449"/>
                                        </p:tgtEl>
                                      </p:cBhvr>
                                    </p:animEffect>
                                    <p:animScale>
                                      <p:cBhvr>
                                        <p:cTn id="52" dur="770" decel="100000"/>
                                        <p:tgtEl>
                                          <p:spTgt spid="445449"/>
                                        </p:tgtEl>
                                      </p:cBhvr>
                                      <p:from x="10000" y="10000"/>
                                      <p:to x="200000" y="450000"/>
                                    </p:animScale>
                                    <p:animScale>
                                      <p:cBhvr>
                                        <p:cTn id="53" dur="1230" accel="100000" fill="hold">
                                          <p:stCondLst>
                                            <p:cond delay="770"/>
                                          </p:stCondLst>
                                        </p:cTn>
                                        <p:tgtEl>
                                          <p:spTgt spid="445449"/>
                                        </p:tgtEl>
                                      </p:cBhvr>
                                      <p:from x="200000" y="450000"/>
                                      <p:to x="100000" y="100000"/>
                                    </p:animScale>
                                    <p:set>
                                      <p:cBhvr>
                                        <p:cTn id="54" dur="770" fill="hold"/>
                                        <p:tgtEl>
                                          <p:spTgt spid="445449"/>
                                        </p:tgtEl>
                                        <p:attrNameLst>
                                          <p:attrName>ppt_x</p:attrName>
                                        </p:attrNameLst>
                                      </p:cBhvr>
                                      <p:to>
                                        <p:strVal val="(0.5)"/>
                                      </p:to>
                                    </p:set>
                                    <p:anim from="(0.5)" to="(#ppt_x)" calcmode="lin" valueType="num">
                                      <p:cBhvr>
                                        <p:cTn id="55" dur="1230" accel="100000" fill="hold">
                                          <p:stCondLst>
                                            <p:cond delay="770"/>
                                          </p:stCondLst>
                                        </p:cTn>
                                        <p:tgtEl>
                                          <p:spTgt spid="445449"/>
                                        </p:tgtEl>
                                        <p:attrNameLst>
                                          <p:attrName>ppt_x</p:attrName>
                                        </p:attrNameLst>
                                      </p:cBhvr>
                                    </p:anim>
                                    <p:set>
                                      <p:cBhvr>
                                        <p:cTn id="56" dur="770" fill="hold"/>
                                        <p:tgtEl>
                                          <p:spTgt spid="445449"/>
                                        </p:tgtEl>
                                        <p:attrNameLst>
                                          <p:attrName>ppt_y</p:attrName>
                                        </p:attrNameLst>
                                      </p:cBhvr>
                                      <p:to>
                                        <p:strVal val="(#ppt_y+0.4)"/>
                                      </p:to>
                                    </p:set>
                                    <p:anim from="(#ppt_y+0.4)" to="(#ppt_y)" calcmode="lin" valueType="num">
                                      <p:cBhvr>
                                        <p:cTn id="57" dur="1230" accel="100000" fill="hold">
                                          <p:stCondLst>
                                            <p:cond delay="770"/>
                                          </p:stCondLst>
                                        </p:cTn>
                                        <p:tgtEl>
                                          <p:spTgt spid="44544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5" grpId="0" animBg="1"/>
      <p:bldP spid="445446" grpId="0" animBg="1"/>
      <p:bldP spid="445447" grpId="0" animBg="1"/>
      <p:bldP spid="445448" grpId="0" animBg="1"/>
      <p:bldP spid="4454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MF - Plate 2"/>
          <p:cNvPicPr>
            <a:picLocks noChangeAspect="1" noChangeArrowheads="1"/>
          </p:cNvPicPr>
          <p:nvPr/>
        </p:nvPicPr>
        <p:blipFill>
          <a:blip r:embed="rId3" cstate="screen">
            <a:lum bright="-6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7859" name="Text Box 3"/>
          <p:cNvSpPr txBox="1">
            <a:spLocks noChangeArrowheads="1"/>
          </p:cNvSpPr>
          <p:nvPr/>
        </p:nvSpPr>
        <p:spPr bwMode="auto">
          <a:xfrm>
            <a:off x="179388" y="1981200"/>
            <a:ext cx="8943975" cy="4832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2800" b="1" dirty="0">
                <a:solidFill>
                  <a:schemeClr val="bg1"/>
                </a:solidFill>
                <a:cs typeface="Arial" charset="0"/>
              </a:rPr>
              <a:t>Look for key connectives in the text (e.g., </a:t>
            </a:r>
            <a:r>
              <a:rPr lang="ru-RU" altLang="ja-JP" sz="2800" b="1" dirty="0">
                <a:solidFill>
                  <a:schemeClr val="bg1"/>
                </a:solidFill>
                <a:cs typeface="Arial" charset="0"/>
              </a:rPr>
              <a:t>"</a:t>
            </a:r>
            <a:r>
              <a:rPr lang="en-US" altLang="ja-JP" sz="2800" b="1" dirty="0">
                <a:solidFill>
                  <a:schemeClr val="bg1"/>
                </a:solidFill>
                <a:cs typeface="Arial" charset="0"/>
              </a:rPr>
              <a:t>and,</a:t>
            </a:r>
            <a:r>
              <a:rPr lang="ru-RU" altLang="ja-JP" sz="2800" b="1" dirty="0">
                <a:solidFill>
                  <a:schemeClr val="bg1"/>
                </a:solidFill>
                <a:cs typeface="Arial" charset="0"/>
              </a:rPr>
              <a:t>"</a:t>
            </a:r>
            <a:r>
              <a:rPr lang="en-US" altLang="ja-JP" sz="2800" b="1" dirty="0">
                <a:solidFill>
                  <a:schemeClr val="bg1"/>
                </a:solidFill>
                <a:cs typeface="Arial" charset="0"/>
              </a:rPr>
              <a:t> </a:t>
            </a:r>
            <a:r>
              <a:rPr lang="ru-RU" altLang="ja-JP" sz="2800" b="1" dirty="0">
                <a:solidFill>
                  <a:schemeClr val="bg1"/>
                </a:solidFill>
                <a:cs typeface="Arial" charset="0"/>
              </a:rPr>
              <a:t>"</a:t>
            </a:r>
            <a:r>
              <a:rPr lang="en-US" altLang="ja-JP" sz="2800" b="1" dirty="0">
                <a:solidFill>
                  <a:schemeClr val="bg1"/>
                </a:solidFill>
                <a:cs typeface="Arial" charset="0"/>
              </a:rPr>
              <a:t>but,</a:t>
            </a:r>
            <a:r>
              <a:rPr lang="ru-RU" altLang="ja-JP" sz="2800" b="1" dirty="0">
                <a:solidFill>
                  <a:schemeClr val="bg1"/>
                </a:solidFill>
                <a:cs typeface="Arial" charset="0"/>
              </a:rPr>
              <a:t>"</a:t>
            </a:r>
            <a:r>
              <a:rPr lang="en-US" altLang="ja-JP" sz="2800" b="1" dirty="0">
                <a:solidFill>
                  <a:schemeClr val="bg1"/>
                </a:solidFill>
                <a:cs typeface="Arial" charset="0"/>
              </a:rPr>
              <a:t> </a:t>
            </a:r>
            <a:r>
              <a:rPr lang="ru-RU" altLang="ja-JP" sz="2800" b="1" dirty="0">
                <a:solidFill>
                  <a:schemeClr val="bg1"/>
                </a:solidFill>
                <a:cs typeface="Arial" charset="0"/>
              </a:rPr>
              <a:t>"</a:t>
            </a:r>
            <a:r>
              <a:rPr lang="en-US" altLang="ja-JP" sz="2800" b="1" dirty="0">
                <a:solidFill>
                  <a:schemeClr val="bg1"/>
                </a:solidFill>
                <a:cs typeface="Arial" charset="0"/>
              </a:rPr>
              <a:t>so that,</a:t>
            </a:r>
            <a:r>
              <a:rPr lang="ru-RU" altLang="ja-JP" sz="2800" b="1" dirty="0">
                <a:solidFill>
                  <a:schemeClr val="bg1"/>
                </a:solidFill>
                <a:cs typeface="Arial" charset="0"/>
              </a:rPr>
              <a:t>"</a:t>
            </a:r>
            <a:r>
              <a:rPr lang="en-US" altLang="ja-JP" sz="2800" b="1" dirty="0">
                <a:solidFill>
                  <a:schemeClr val="bg1"/>
                </a:solidFill>
                <a:cs typeface="Arial" charset="0"/>
              </a:rPr>
              <a:t> </a:t>
            </a:r>
            <a:r>
              <a:rPr lang="ru-RU" altLang="ja-JP" sz="2800" b="1" dirty="0">
                <a:solidFill>
                  <a:schemeClr val="bg1"/>
                </a:solidFill>
                <a:cs typeface="Arial" charset="0"/>
              </a:rPr>
              <a:t>"</a:t>
            </a:r>
            <a:r>
              <a:rPr lang="en-US" altLang="ja-JP" sz="2800" b="1" dirty="0">
                <a:solidFill>
                  <a:schemeClr val="bg1"/>
                </a:solidFill>
                <a:cs typeface="Arial" charset="0"/>
              </a:rPr>
              <a:t>because,</a:t>
            </a:r>
            <a:r>
              <a:rPr lang="ru-RU" altLang="ja-JP" sz="2800" b="1" dirty="0">
                <a:solidFill>
                  <a:schemeClr val="bg1"/>
                </a:solidFill>
                <a:cs typeface="Arial" charset="0"/>
              </a:rPr>
              <a:t>"</a:t>
            </a:r>
            <a:r>
              <a:rPr lang="en-US" altLang="ja-JP" sz="2800" b="1" dirty="0">
                <a:solidFill>
                  <a:schemeClr val="bg1"/>
                </a:solidFill>
                <a:cs typeface="Arial" charset="0"/>
              </a:rPr>
              <a:t> etc.).</a:t>
            </a:r>
          </a:p>
          <a:p>
            <a:pPr eaLnBrk="1" hangingPunct="1">
              <a:spcBef>
                <a:spcPct val="50000"/>
              </a:spcBef>
              <a:defRPr/>
            </a:pPr>
            <a:r>
              <a:rPr lang="en-US" sz="2800" b="1" dirty="0">
                <a:solidFill>
                  <a:schemeClr val="bg1"/>
                </a:solidFill>
                <a:cs typeface="Arial" charset="0"/>
              </a:rPr>
              <a:t>Match them with the right Z</a:t>
            </a:r>
            <a:r>
              <a:rPr lang="en-US" sz="2800" b="1" baseline="-25000" dirty="0">
                <a:solidFill>
                  <a:schemeClr val="bg1"/>
                </a:solidFill>
                <a:cs typeface="Arial" charset="0"/>
              </a:rPr>
              <a:t>1</a:t>
            </a:r>
            <a:r>
              <a:rPr lang="en-US" sz="2800" b="1" dirty="0">
                <a:solidFill>
                  <a:schemeClr val="bg1"/>
                </a:solidFill>
                <a:cs typeface="Arial" charset="0"/>
              </a:rPr>
              <a:t> and Z</a:t>
            </a:r>
            <a:r>
              <a:rPr lang="en-US" sz="2800" b="1" baseline="-25000" dirty="0">
                <a:solidFill>
                  <a:schemeClr val="bg1"/>
                </a:solidFill>
                <a:cs typeface="Arial" charset="0"/>
              </a:rPr>
              <a:t>2</a:t>
            </a:r>
            <a:r>
              <a:rPr lang="en-US" sz="2800" b="1" dirty="0">
                <a:solidFill>
                  <a:schemeClr val="bg1"/>
                </a:solidFill>
                <a:cs typeface="Arial" charset="0"/>
              </a:rPr>
              <a:t>.</a:t>
            </a:r>
          </a:p>
          <a:p>
            <a:pPr eaLnBrk="1" hangingPunct="1">
              <a:spcBef>
                <a:spcPct val="50000"/>
              </a:spcBef>
              <a:defRPr/>
            </a:pPr>
            <a:r>
              <a:rPr lang="en-US" sz="2800" b="1" dirty="0">
                <a:solidFill>
                  <a:schemeClr val="bg1"/>
                </a:solidFill>
                <a:cs typeface="Arial" charset="0"/>
              </a:rPr>
              <a:t>Use them in an EI that translates figures of speech.</a:t>
            </a:r>
          </a:p>
          <a:p>
            <a:pPr eaLnBrk="1" hangingPunct="1">
              <a:spcBef>
                <a:spcPct val="50000"/>
              </a:spcBef>
              <a:defRPr/>
            </a:pPr>
            <a:r>
              <a:rPr lang="ru-RU" altLang="ja-JP" sz="2800" b="1" dirty="0">
                <a:solidFill>
                  <a:schemeClr val="bg1"/>
                </a:solidFill>
                <a:cs typeface="Arial" charset="0"/>
              </a:rPr>
              <a:t>"</a:t>
            </a:r>
            <a:r>
              <a:rPr lang="en-US" altLang="ja-JP" sz="2800" b="1" dirty="0">
                <a:solidFill>
                  <a:schemeClr val="bg1"/>
                </a:solidFill>
                <a:cs typeface="Arial" charset="0"/>
              </a:rPr>
              <a:t>Put on the full armor of God </a:t>
            </a:r>
            <a:r>
              <a:rPr lang="en-US" altLang="ja-JP" sz="2800" b="1" dirty="0">
                <a:solidFill>
                  <a:srgbClr val="FFFF00"/>
                </a:solidFill>
                <a:cs typeface="Arial" charset="0"/>
              </a:rPr>
              <a:t>so that</a:t>
            </a:r>
            <a:r>
              <a:rPr lang="en-US" altLang="ja-JP" sz="2800" b="1" dirty="0">
                <a:solidFill>
                  <a:schemeClr val="bg1"/>
                </a:solidFill>
                <a:cs typeface="Arial" charset="0"/>
              </a:rPr>
              <a:t> you can take your stand against the devil's schemes.</a:t>
            </a:r>
            <a:r>
              <a:rPr lang="ru-RU" altLang="ja-JP" sz="2800" b="1" dirty="0">
                <a:solidFill>
                  <a:schemeClr val="bg1"/>
                </a:solidFill>
                <a:cs typeface="Arial" charset="0"/>
              </a:rPr>
              <a:t>"</a:t>
            </a:r>
            <a:r>
              <a:rPr lang="en-US" altLang="ja-JP" sz="2800" b="1" dirty="0">
                <a:solidFill>
                  <a:schemeClr val="bg1"/>
                </a:solidFill>
                <a:cs typeface="Arial" charset="0"/>
              </a:rPr>
              <a:t> </a:t>
            </a:r>
          </a:p>
          <a:p>
            <a:pPr eaLnBrk="1" hangingPunct="1">
              <a:spcBef>
                <a:spcPct val="50000"/>
              </a:spcBef>
              <a:defRPr/>
            </a:pPr>
            <a:r>
              <a:rPr lang="ru-RU" altLang="ja-JP" sz="2800" b="1" dirty="0">
                <a:solidFill>
                  <a:schemeClr val="bg1"/>
                </a:solidFill>
                <a:cs typeface="Arial" charset="0"/>
              </a:rPr>
              <a:t>"</a:t>
            </a:r>
            <a:r>
              <a:rPr lang="en-US" altLang="ja-JP" sz="2800" b="1" dirty="0">
                <a:solidFill>
                  <a:srgbClr val="FFFF00"/>
                </a:solidFill>
                <a:cs typeface="Arial" charset="0"/>
              </a:rPr>
              <a:t>The purpose</a:t>
            </a:r>
            <a:r>
              <a:rPr lang="en-US" altLang="ja-JP" sz="2800" b="1" dirty="0">
                <a:solidFill>
                  <a:schemeClr val="bg1"/>
                </a:solidFill>
                <a:cs typeface="Arial" charset="0"/>
              </a:rPr>
              <a:t> for consistent spiritual disciplines </a:t>
            </a:r>
            <a:r>
              <a:rPr lang="en-US" altLang="ja-JP" sz="2800" b="1" dirty="0">
                <a:solidFill>
                  <a:srgbClr val="FFFF00"/>
                </a:solidFill>
                <a:cs typeface="Arial" charset="0"/>
              </a:rPr>
              <a:t>is so that</a:t>
            </a:r>
            <a:r>
              <a:rPr lang="en-US" altLang="ja-JP" sz="2800" b="1" dirty="0">
                <a:solidFill>
                  <a:schemeClr val="bg1"/>
                </a:solidFill>
                <a:cs typeface="Arial" charset="0"/>
              </a:rPr>
              <a:t> we can defend ourselves against Satan's attacks.</a:t>
            </a:r>
            <a:r>
              <a:rPr lang="ru-RU" altLang="ja-JP" sz="2800" b="1" dirty="0">
                <a:solidFill>
                  <a:schemeClr val="bg1"/>
                </a:solidFill>
                <a:cs typeface="Arial" charset="0"/>
              </a:rPr>
              <a:t>"</a:t>
            </a:r>
            <a:endParaRPr lang="en-US" sz="2800" b="1" dirty="0">
              <a:solidFill>
                <a:schemeClr val="bg1"/>
              </a:solidFill>
              <a:cs typeface="Arial" charset="0"/>
            </a:endParaRPr>
          </a:p>
        </p:txBody>
      </p:sp>
      <p:sp>
        <p:nvSpPr>
          <p:cNvPr id="103427" name="Text Box 4"/>
          <p:cNvSpPr txBox="1">
            <a:spLocks noChangeArrowheads="1"/>
          </p:cNvSpPr>
          <p:nvPr/>
        </p:nvSpPr>
        <p:spPr bwMode="auto">
          <a:xfrm>
            <a:off x="8534400" y="76200"/>
            <a:ext cx="533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chemeClr val="bg1"/>
                </a:solidFill>
                <a:cs typeface="Arial" charset="0"/>
              </a:rPr>
              <a:t>34</a:t>
            </a:r>
          </a:p>
        </p:txBody>
      </p:sp>
      <p:sp>
        <p:nvSpPr>
          <p:cNvPr id="103428" name="Rectangle 5"/>
          <p:cNvSpPr>
            <a:spLocks noGrp="1" noChangeArrowheads="1"/>
          </p:cNvSpPr>
          <p:nvPr>
            <p:ph type="title" idx="4294967295"/>
          </p:nvPr>
        </p:nvSpPr>
        <p:spPr>
          <a:xfrm>
            <a:off x="304800" y="381000"/>
            <a:ext cx="7924800" cy="1371600"/>
          </a:xfrm>
          <a:solidFill>
            <a:schemeClr val="accent1"/>
          </a:solidFill>
        </p:spPr>
        <p:txBody>
          <a:bodyPr/>
          <a:lstStyle/>
          <a:p>
            <a:pPr eaLnBrk="1" hangingPunct="1"/>
            <a:r>
              <a:rPr lang="en-US" sz="4000" b="1" dirty="0">
                <a:solidFill>
                  <a:schemeClr val="tx1"/>
                </a:solidFill>
                <a:latin typeface="Arial" charset="0"/>
                <a:ea typeface="ＭＳ Ｐゴシック" charset="0"/>
                <a:cs typeface="Arial" charset="0"/>
              </a:rPr>
              <a:t>How do you know which qualifier to use?</a:t>
            </a:r>
            <a:endParaRPr lang="en-US" sz="4000" dirty="0">
              <a:solidFill>
                <a:schemeClr val="tx1"/>
              </a:solidFill>
              <a:latin typeface="Arial" charset="0"/>
              <a:ea typeface="ＭＳ Ｐゴシック" charset="0"/>
              <a:cs typeface="Arial" charset="0"/>
            </a:endParaRPr>
          </a:p>
        </p:txBody>
      </p:sp>
      <p:sp>
        <p:nvSpPr>
          <p:cNvPr id="103429" name="Rectangle 1"/>
          <p:cNvSpPr>
            <a:spLocks noChangeArrowheads="1"/>
          </p:cNvSpPr>
          <p:nvPr/>
        </p:nvSpPr>
        <p:spPr bwMode="auto">
          <a:xfrm>
            <a:off x="323850" y="4221163"/>
            <a:ext cx="8351838" cy="144462"/>
          </a:xfrm>
          <a:prstGeom prst="rect">
            <a:avLst/>
          </a:prstGeom>
          <a:solidFill>
            <a:schemeClr val="accent1"/>
          </a:solidFill>
          <a:ln w="9525">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 calcmode="lin" valueType="num">
                                      <p:cBhvr>
                                        <p:cTn id="7" dur="500" fill="hold"/>
                                        <p:tgtEl>
                                          <p:spTgt spid="3778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78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77859">
                                            <p:txEl>
                                              <p:pRg st="1" end="1"/>
                                            </p:txEl>
                                          </p:spTgt>
                                        </p:tgtEl>
                                        <p:attrNameLst>
                                          <p:attrName>style.visibility</p:attrName>
                                        </p:attrNameLst>
                                      </p:cBhvr>
                                      <p:to>
                                        <p:strVal val="visible"/>
                                      </p:to>
                                    </p:set>
                                    <p:anim calcmode="lin" valueType="num">
                                      <p:cBhvr>
                                        <p:cTn id="13" dur="500" fill="hold"/>
                                        <p:tgtEl>
                                          <p:spTgt spid="37785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78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77859">
                                            <p:txEl>
                                              <p:pRg st="2" end="2"/>
                                            </p:txEl>
                                          </p:spTgt>
                                        </p:tgtEl>
                                        <p:attrNameLst>
                                          <p:attrName>style.visibility</p:attrName>
                                        </p:attrNameLst>
                                      </p:cBhvr>
                                      <p:to>
                                        <p:strVal val="visible"/>
                                      </p:to>
                                    </p:set>
                                    <p:anim calcmode="lin" valueType="num">
                                      <p:cBhvr>
                                        <p:cTn id="19" dur="500" fill="hold"/>
                                        <p:tgtEl>
                                          <p:spTgt spid="3778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78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77859">
                                            <p:txEl>
                                              <p:pRg st="3" end="3"/>
                                            </p:txEl>
                                          </p:spTgt>
                                        </p:tgtEl>
                                        <p:attrNameLst>
                                          <p:attrName>style.visibility</p:attrName>
                                        </p:attrNameLst>
                                      </p:cBhvr>
                                      <p:to>
                                        <p:strVal val="visible"/>
                                      </p:to>
                                    </p:set>
                                    <p:anim calcmode="lin" valueType="num">
                                      <p:cBhvr>
                                        <p:cTn id="25" dur="500" fill="hold"/>
                                        <p:tgtEl>
                                          <p:spTgt spid="37785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77859">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77859">
                                            <p:txEl>
                                              <p:pRg st="4" end="4"/>
                                            </p:txEl>
                                          </p:spTgt>
                                        </p:tgtEl>
                                        <p:attrNameLst>
                                          <p:attrName>style.visibility</p:attrName>
                                        </p:attrNameLst>
                                      </p:cBhvr>
                                      <p:to>
                                        <p:strVal val="visible"/>
                                      </p:to>
                                    </p:set>
                                    <p:anim calcmode="lin" valueType="num">
                                      <p:cBhvr>
                                        <p:cTn id="31" dur="500" fill="hold"/>
                                        <p:tgtEl>
                                          <p:spTgt spid="37785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7785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descr="Israel 007"/>
          <p:cNvPicPr>
            <a:picLocks noChangeAspect="1" noChangeArrowheads="1"/>
          </p:cNvPicPr>
          <p:nvPr/>
        </p:nvPicPr>
        <p:blipFill>
          <a:blip r:embed="rId3" cstate="screen">
            <a:lum bright="6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6228" name="Rectangle 4"/>
          <p:cNvSpPr>
            <a:spLocks noGrp="1" noChangeArrowheads="1"/>
          </p:cNvSpPr>
          <p:nvPr>
            <p:ph type="title" idx="4294967295"/>
          </p:nvPr>
        </p:nvSpPr>
        <p:spPr>
          <a:xfrm>
            <a:off x="685800" y="457200"/>
            <a:ext cx="7772400" cy="701675"/>
          </a:xfrm>
          <a:solidFill>
            <a:srgbClr val="006600"/>
          </a:solidFill>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en-US" sz="4000" b="1" dirty="0">
                <a:solidFill>
                  <a:schemeClr val="bg1"/>
                </a:solidFill>
                <a:latin typeface="Arial" charset="0"/>
                <a:ea typeface="ＭＳ Ｐゴシック" charset="0"/>
                <a:cs typeface="ＭＳ Ｐゴシック" charset="0"/>
              </a:rPr>
              <a:t>What kind of animal are you?</a:t>
            </a:r>
            <a:endParaRPr lang="en-US" sz="4000" b="1" u="sng" dirty="0">
              <a:solidFill>
                <a:schemeClr val="bg1"/>
              </a:solidFill>
              <a:latin typeface="Arial" charset="0"/>
              <a:ea typeface="ＭＳ Ｐゴシック" charset="0"/>
              <a:cs typeface="ＭＳ Ｐゴシック" charset="0"/>
            </a:endParaRPr>
          </a:p>
        </p:txBody>
      </p:sp>
    </p:spTree>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Landscape 0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35" name="Rectangle 3"/>
          <p:cNvSpPr>
            <a:spLocks noGrp="1" noChangeArrowheads="1"/>
          </p:cNvSpPr>
          <p:nvPr>
            <p:ph type="title" idx="4294967295"/>
          </p:nvPr>
        </p:nvSpPr>
        <p:spPr>
          <a:xfrm>
            <a:off x="457200" y="76200"/>
            <a:ext cx="8229600" cy="914400"/>
          </a:xfrm>
          <a:effectLst>
            <a:outerShdw blurRad="63500" dist="107763" dir="2700000" algn="ctr" rotWithShape="0">
              <a:srgbClr val="000000">
                <a:alpha val="74998"/>
              </a:srgbClr>
            </a:outerShdw>
          </a:effectLst>
        </p:spPr>
        <p:txBody>
          <a:bodyPr/>
          <a:lstStyle/>
          <a:p>
            <a:pPr eaLnBrk="1" hangingPunct="1">
              <a:defRPr/>
            </a:pPr>
            <a:r>
              <a:rPr lang="en-US" sz="6000" b="1">
                <a:solidFill>
                  <a:schemeClr val="bg1"/>
                </a:solidFill>
                <a:latin typeface="Aramis Regular" charset="0"/>
                <a:ea typeface="ＭＳ Ｐゴシック" charset="0"/>
                <a:cs typeface="ＭＳ Ｐゴシック" charset="0"/>
              </a:rPr>
              <a:t>Psalm 23</a:t>
            </a:r>
            <a:endParaRPr lang="en-US">
              <a:latin typeface="Arial" charset="0"/>
              <a:ea typeface="ＭＳ Ｐゴシック" charset="0"/>
              <a:cs typeface="ＭＳ Ｐゴシック" charset="0"/>
            </a:endParaRPr>
          </a:p>
        </p:txBody>
      </p:sp>
      <p:sp>
        <p:nvSpPr>
          <p:cNvPr id="428036" name="Text Box 4"/>
          <p:cNvSpPr txBox="1">
            <a:spLocks noChangeArrowheads="1"/>
          </p:cNvSpPr>
          <p:nvPr/>
        </p:nvSpPr>
        <p:spPr bwMode="auto">
          <a:xfrm>
            <a:off x="201613" y="1096963"/>
            <a:ext cx="8763000" cy="526256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baseline="30000" dirty="0">
                <a:solidFill>
                  <a:schemeClr val="bg1"/>
                </a:solidFill>
              </a:rPr>
              <a:t>1</a:t>
            </a:r>
            <a:r>
              <a:rPr lang="en-US" sz="2800" b="1" dirty="0">
                <a:solidFill>
                  <a:schemeClr val="bg1"/>
                </a:solidFill>
              </a:rPr>
              <a:t>The L</a:t>
            </a:r>
            <a:r>
              <a:rPr lang="en-US" b="1" dirty="0">
                <a:solidFill>
                  <a:schemeClr val="bg1"/>
                </a:solidFill>
              </a:rPr>
              <a:t>ORD</a:t>
            </a:r>
            <a:r>
              <a:rPr lang="en-US" sz="2800" b="1" dirty="0">
                <a:solidFill>
                  <a:schemeClr val="bg1"/>
                </a:solidFill>
              </a:rPr>
              <a:t> is my shepherd, I shall not be in want.  </a:t>
            </a:r>
            <a:r>
              <a:rPr lang="en-US" sz="2800" b="1" baseline="30000" dirty="0">
                <a:solidFill>
                  <a:schemeClr val="bg1"/>
                </a:solidFill>
              </a:rPr>
              <a:t>2</a:t>
            </a:r>
            <a:r>
              <a:rPr lang="en-US" sz="2800" b="1" dirty="0">
                <a:solidFill>
                  <a:schemeClr val="bg1"/>
                </a:solidFill>
              </a:rPr>
              <a:t>He makes me lie down in green pastures, he leads me beside quiet waters,  </a:t>
            </a:r>
            <a:r>
              <a:rPr lang="en-US" sz="2800" b="1" baseline="30000" dirty="0">
                <a:solidFill>
                  <a:schemeClr val="bg1"/>
                </a:solidFill>
              </a:rPr>
              <a:t>3</a:t>
            </a:r>
            <a:r>
              <a:rPr lang="en-US" sz="2800" b="1" dirty="0">
                <a:solidFill>
                  <a:schemeClr val="bg1"/>
                </a:solidFill>
              </a:rPr>
              <a:t>he restores my soul. He guides me in paths of righteousness for his name's sake.  </a:t>
            </a:r>
            <a:r>
              <a:rPr lang="en-US" sz="2800" b="1" baseline="30000" dirty="0">
                <a:solidFill>
                  <a:schemeClr val="bg1"/>
                </a:solidFill>
              </a:rPr>
              <a:t>4</a:t>
            </a:r>
            <a:r>
              <a:rPr lang="en-US" sz="2800" b="1" dirty="0">
                <a:solidFill>
                  <a:schemeClr val="bg1"/>
                </a:solidFill>
              </a:rPr>
              <a:t>Even though I walk through the valley of the shadow of death, I will fear no evil, for you are with me; your rod and your staff, they comfort me.  </a:t>
            </a:r>
            <a:r>
              <a:rPr lang="en-US" sz="2800" b="1" baseline="30000" dirty="0">
                <a:solidFill>
                  <a:schemeClr val="bg1"/>
                </a:solidFill>
              </a:rPr>
              <a:t>5</a:t>
            </a:r>
            <a:r>
              <a:rPr lang="en-US" sz="2800" b="1" dirty="0">
                <a:solidFill>
                  <a:schemeClr val="bg1"/>
                </a:solidFill>
              </a:rPr>
              <a:t>You prepare a table before me in the presence of my enemies. You anoint my head with oil; my cup overflows.  </a:t>
            </a:r>
            <a:r>
              <a:rPr lang="en-US" sz="2800" b="1" baseline="30000" dirty="0">
                <a:solidFill>
                  <a:schemeClr val="bg1"/>
                </a:solidFill>
              </a:rPr>
              <a:t>6</a:t>
            </a:r>
            <a:r>
              <a:rPr lang="en-US" sz="2800" b="1" dirty="0">
                <a:solidFill>
                  <a:schemeClr val="bg1"/>
                </a:solidFill>
              </a:rPr>
              <a:t>Surely goodness and love will follow me all the days of my life, and I will dwell in the house of the L</a:t>
            </a:r>
            <a:r>
              <a:rPr lang="en-US" b="1" dirty="0">
                <a:solidFill>
                  <a:schemeClr val="bg1"/>
                </a:solidFill>
              </a:rPr>
              <a:t>ORD</a:t>
            </a:r>
            <a:r>
              <a:rPr lang="en-US" sz="2800" b="1" dirty="0">
                <a:solidFill>
                  <a:schemeClr val="bg1"/>
                </a:solidFill>
              </a:rPr>
              <a:t> forever.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0" y="-99392"/>
            <a:ext cx="9575800" cy="1143000"/>
          </a:xfrm>
        </p:spPr>
        <p:txBody>
          <a:bodyPr/>
          <a:lstStyle/>
          <a:p>
            <a:pPr eaLnBrk="1" hangingPunct="1"/>
            <a:r>
              <a:rPr kumimoji="1" lang="en-US" b="1">
                <a:latin typeface="Verdana" charset="0"/>
              </a:rPr>
              <a:t>Sodom Experience (Gen. 19)</a:t>
            </a:r>
            <a:endParaRPr kumimoji="1" lang="en-US">
              <a:latin typeface="Verdana" charset="0"/>
            </a:endParaRPr>
          </a:p>
        </p:txBody>
      </p:sp>
      <p:sp>
        <p:nvSpPr>
          <p:cNvPr id="526339" name="Rectangle 3"/>
          <p:cNvSpPr>
            <a:spLocks noGrp="1" noChangeArrowheads="1"/>
          </p:cNvSpPr>
          <p:nvPr>
            <p:ph type="subTitle" idx="1"/>
          </p:nvPr>
        </p:nvSpPr>
        <p:spPr>
          <a:xfrm>
            <a:off x="827584" y="1772816"/>
            <a:ext cx="7488832" cy="762000"/>
          </a:xfrm>
        </p:spPr>
        <p:txBody>
          <a:bodyPr/>
          <a:lstStyle/>
          <a:p>
            <a:pPr marL="538163" indent="-538163" algn="l" eaLnBrk="1" hangingPunct="1">
              <a:buFontTx/>
              <a:buAutoNum type="romanUcPeriod" startAt="2"/>
            </a:pPr>
            <a:r>
              <a:rPr kumimoji="1" lang="en-US" sz="2000" b="1" dirty="0">
                <a:latin typeface="Verdana" charset="0"/>
              </a:rPr>
              <a:t>When Lot went to Sodom, he went for his own interest and pleasure, not to witness for God.</a:t>
            </a:r>
          </a:p>
        </p:txBody>
      </p:sp>
      <p:sp>
        <p:nvSpPr>
          <p:cNvPr id="526340" name="Rectangle 4"/>
          <p:cNvSpPr>
            <a:spLocks noChangeArrowheads="1"/>
          </p:cNvSpPr>
          <p:nvPr/>
        </p:nvSpPr>
        <p:spPr bwMode="auto">
          <a:xfrm>
            <a:off x="971600" y="1043608"/>
            <a:ext cx="7344816"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96888" indent="-496888" eaLnBrk="1" hangingPunct="1">
              <a:spcBef>
                <a:spcPct val="20000"/>
              </a:spcBef>
              <a:buFont typeface="Arial" charset="0"/>
              <a:buAutoNum type="romanUcPeriod"/>
            </a:pPr>
            <a:r>
              <a:rPr kumimoji="1" lang="en-US" sz="2000" b="1" dirty="0">
                <a:latin typeface="Verdana" charset="0"/>
                <a:cs typeface="MS Pゴシック" charset="0"/>
              </a:rPr>
              <a:t>We often have to learn the hard way before we realize God knew best after all.</a:t>
            </a:r>
          </a:p>
        </p:txBody>
      </p:sp>
      <p:sp>
        <p:nvSpPr>
          <p:cNvPr id="526341" name="Rectangle 5"/>
          <p:cNvSpPr>
            <a:spLocks noChangeArrowheads="1"/>
          </p:cNvSpPr>
          <p:nvPr/>
        </p:nvSpPr>
        <p:spPr bwMode="auto">
          <a:xfrm>
            <a:off x="827584" y="2528664"/>
            <a:ext cx="748883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Font typeface="Arial" charset="0"/>
              <a:buNone/>
            </a:pPr>
            <a:r>
              <a:rPr kumimoji="1" lang="en-US" sz="2000" b="1" dirty="0">
                <a:latin typeface="Verdana" charset="0"/>
                <a:cs typeface="MS Pゴシック" charset="0"/>
              </a:rPr>
              <a:t>(Abram, as a type of Christ, interceded for Lot, who is a type of the last days</a:t>
            </a:r>
            <a:r>
              <a:rPr kumimoji="1" lang="en-US" altLang="ja-JP" sz="2000" b="1" dirty="0">
                <a:latin typeface="Verdana" charset="0"/>
                <a:cs typeface="MS Pゴシック" charset="0"/>
              </a:rPr>
              <a:t>' church.)</a:t>
            </a:r>
            <a:endParaRPr kumimoji="1" lang="en-US" sz="2000" b="1" dirty="0">
              <a:latin typeface="Verdana" charset="0"/>
              <a:cs typeface="MS Pゴシック" charset="0"/>
            </a:endParaRPr>
          </a:p>
        </p:txBody>
      </p:sp>
      <p:sp>
        <p:nvSpPr>
          <p:cNvPr id="526342" name="Rectangle 6"/>
          <p:cNvSpPr>
            <a:spLocks noChangeArrowheads="1"/>
          </p:cNvSpPr>
          <p:nvPr/>
        </p:nvSpPr>
        <p:spPr bwMode="auto">
          <a:xfrm>
            <a:off x="827584" y="3356992"/>
            <a:ext cx="748883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11200" indent="-711200" eaLnBrk="1" hangingPunct="1">
              <a:spcBef>
                <a:spcPct val="20000"/>
              </a:spcBef>
              <a:buFont typeface="Arial" charset="0"/>
              <a:buNone/>
            </a:pPr>
            <a:r>
              <a:rPr kumimoji="1" lang="en-US" sz="2000" b="1" dirty="0">
                <a:latin typeface="Verdana" charset="0"/>
                <a:cs typeface="MS Pゴシック" charset="0"/>
              </a:rPr>
              <a:t>III.	The sin of Sodom that caused its destruction was homosexuality.</a:t>
            </a:r>
          </a:p>
        </p:txBody>
      </p:sp>
      <p:sp>
        <p:nvSpPr>
          <p:cNvPr id="526343" name="Rectangle 7"/>
          <p:cNvSpPr>
            <a:spLocks noChangeArrowheads="1"/>
          </p:cNvSpPr>
          <p:nvPr/>
        </p:nvSpPr>
        <p:spPr bwMode="auto">
          <a:xfrm>
            <a:off x="827584" y="4149080"/>
            <a:ext cx="7488832"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38163" indent="-538163" eaLnBrk="1" hangingPunct="1">
              <a:spcBef>
                <a:spcPct val="20000"/>
              </a:spcBef>
              <a:buFont typeface="Arial" charset="0"/>
              <a:buNone/>
            </a:pPr>
            <a:r>
              <a:rPr kumimoji="1" lang="en-US" sz="2000" b="1" dirty="0">
                <a:latin typeface="Verdana" charset="0"/>
                <a:cs typeface="MS Pゴシック" charset="0"/>
              </a:rPr>
              <a:t>IV.	2 Peter 2:7-8 says that Lot was a righteous man, which refers to his position in Christ, not his actions.</a:t>
            </a:r>
          </a:p>
        </p:txBody>
      </p:sp>
      <p:sp>
        <p:nvSpPr>
          <p:cNvPr id="526344" name="Rectangle 8"/>
          <p:cNvSpPr>
            <a:spLocks noChangeArrowheads="1"/>
          </p:cNvSpPr>
          <p:nvPr/>
        </p:nvSpPr>
        <p:spPr bwMode="auto">
          <a:xfrm>
            <a:off x="827584" y="5183088"/>
            <a:ext cx="7344816"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711200" indent="-711200" eaLnBrk="1" hangingPunct="1">
              <a:spcBef>
                <a:spcPct val="20000"/>
              </a:spcBef>
              <a:buFont typeface="Arial" charset="0"/>
              <a:buNone/>
            </a:pPr>
            <a:r>
              <a:rPr kumimoji="1" lang="en-US" sz="2000" b="1" dirty="0">
                <a:latin typeface="Verdana" charset="0"/>
                <a:cs typeface="MS Pゴシック" charset="0"/>
              </a:rPr>
              <a:t>Conclusion: How much of your old life is left in you?</a:t>
            </a:r>
          </a:p>
        </p:txBody>
      </p:sp>
      <p:sp>
        <p:nvSpPr>
          <p:cNvPr id="526345" name="Rectangle 9"/>
          <p:cNvSpPr>
            <a:spLocks noChangeArrowheads="1"/>
          </p:cNvSpPr>
          <p:nvPr/>
        </p:nvSpPr>
        <p:spPr bwMode="auto">
          <a:xfrm rot="-451533">
            <a:off x="3962400" y="381000"/>
            <a:ext cx="3505200" cy="533400"/>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711200" indent="-711200" algn="ctr" eaLnBrk="1" hangingPunct="1">
              <a:spcBef>
                <a:spcPct val="20000"/>
              </a:spcBef>
              <a:buFont typeface="Arial" charset="0"/>
              <a:buNone/>
            </a:pPr>
            <a:r>
              <a:rPr kumimoji="1" lang="en-US" b="1">
                <a:solidFill>
                  <a:schemeClr val="bg1"/>
                </a:solidFill>
                <a:latin typeface="Verdana" charset="0"/>
                <a:cs typeface="MS Pゴシック" charset="0"/>
              </a:rPr>
              <a:t>Your critique?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6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6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634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634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2634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2634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526345"/>
                                        </p:tgtEl>
                                        <p:attrNameLst>
                                          <p:attrName>style.visibility</p:attrName>
                                        </p:attrNameLst>
                                      </p:cBhvr>
                                      <p:to>
                                        <p:strVal val="visible"/>
                                      </p:to>
                                    </p:set>
                                    <p:animEffect transition="in" filter="diamond(in)">
                                      <p:cBhvr>
                                        <p:cTn id="31" dur="2000"/>
                                        <p:tgtEl>
                                          <p:spTgt spid="526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autoUpdateAnimBg="0"/>
      <p:bldP spid="526340" grpId="0" build="p" autoUpdateAnimBg="0"/>
      <p:bldP spid="526341" grpId="0" build="p" autoUpdateAnimBg="0"/>
      <p:bldP spid="526342" grpId="0" build="p" autoUpdateAnimBg="0"/>
      <p:bldP spid="526343" grpId="0" build="p" autoUpdateAnimBg="0"/>
      <p:bldP spid="526344" grpId="0" build="p" autoUpdateAnimBg="0"/>
      <p:bldP spid="5263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570" name="Rectangle 2"/>
          <p:cNvSpPr>
            <a:spLocks noGrp="1" noChangeArrowheads="1"/>
          </p:cNvSpPr>
          <p:nvPr>
            <p:ph type="title"/>
          </p:nvPr>
        </p:nvSpPr>
        <p:spPr>
          <a:xfrm>
            <a:off x="400050" y="990600"/>
            <a:ext cx="7772400" cy="1143000"/>
          </a:xfrm>
        </p:spPr>
        <p:txBody>
          <a:bodyPr/>
          <a:lstStyle/>
          <a:p>
            <a:pPr>
              <a:defRPr/>
            </a:pPr>
            <a:r>
              <a:rPr lang="en-US" b="1" dirty="0">
                <a:solidFill>
                  <a:schemeClr val="bg2"/>
                </a:solidFill>
                <a:effectLst>
                  <a:glow rad="127000">
                    <a:schemeClr val="tx1">
                      <a:alpha val="97000"/>
                    </a:schemeClr>
                  </a:glow>
                </a:effectLst>
                <a:latin typeface="Arial" charset="0"/>
                <a:ea typeface="ＭＳ Ｐゴシック" charset="0"/>
                <a:cs typeface="Arial" charset="0"/>
              </a:rPr>
              <a:t>You're a sheep</a:t>
            </a:r>
            <a:endParaRPr lang="en-US" b="1" dirty="0">
              <a:effectLst>
                <a:glow rad="127000">
                  <a:schemeClr val="tx1">
                    <a:alpha val="97000"/>
                  </a:schemeClr>
                </a:glow>
              </a:effectLst>
              <a:latin typeface="Arial" charset="0"/>
              <a:ea typeface="ＭＳ Ｐゴシック"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Content Placeholder 3" descr="Pine Tree by Green River.jpg"/>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0" y="0"/>
            <a:ext cx="9144000" cy="6858000"/>
          </a:xfrm>
        </p:spPr>
      </p:pic>
      <p:sp>
        <p:nvSpPr>
          <p:cNvPr id="4098" name="Title 1"/>
          <p:cNvSpPr>
            <a:spLocks noGrp="1"/>
          </p:cNvSpPr>
          <p:nvPr>
            <p:ph type="title"/>
          </p:nvPr>
        </p:nvSpPr>
        <p:spPr>
          <a:xfrm>
            <a:off x="457200" y="2057400"/>
            <a:ext cx="4876800" cy="2819400"/>
          </a:xfrm>
        </p:spPr>
        <p:txBody>
          <a:bodyPr/>
          <a:lstStyle/>
          <a:p>
            <a:pPr>
              <a:defRPr/>
            </a:pPr>
            <a:r>
              <a:rPr lang="en-US" sz="5400" dirty="0">
                <a:solidFill>
                  <a:srgbClr val="FFFFFF"/>
                </a:solidFill>
                <a:effectLst>
                  <a:outerShdw blurRad="38100" dist="38100" dir="2700000" algn="tl">
                    <a:srgbClr val="808080"/>
                  </a:outerShdw>
                </a:effectLst>
                <a:latin typeface="Snell Roundhand Black" charset="0"/>
                <a:ea typeface="ＭＳ Ｐゴシック" charset="0"/>
                <a:cs typeface="Snell Roundhand Black" charset="0"/>
              </a:rPr>
              <a:t>He leads me beside still waters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Landscape 0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35" name="Rectangle 3"/>
          <p:cNvSpPr>
            <a:spLocks noGrp="1" noChangeArrowheads="1"/>
          </p:cNvSpPr>
          <p:nvPr>
            <p:ph type="title" idx="4294967295"/>
          </p:nvPr>
        </p:nvSpPr>
        <p:spPr>
          <a:xfrm>
            <a:off x="457200" y="76200"/>
            <a:ext cx="8229600" cy="914400"/>
          </a:xfrm>
          <a:effectLst>
            <a:outerShdw blurRad="63500" dist="107763" dir="2700000" algn="ctr" rotWithShape="0">
              <a:srgbClr val="000000">
                <a:alpha val="74998"/>
              </a:srgbClr>
            </a:outerShdw>
          </a:effectLst>
        </p:spPr>
        <p:txBody>
          <a:bodyPr/>
          <a:lstStyle/>
          <a:p>
            <a:pPr eaLnBrk="1" hangingPunct="1">
              <a:defRPr/>
            </a:pPr>
            <a:r>
              <a:rPr lang="en-US" sz="6000" b="1">
                <a:solidFill>
                  <a:schemeClr val="bg1"/>
                </a:solidFill>
                <a:latin typeface="Aramis Regular" charset="0"/>
                <a:ea typeface="ＭＳ Ｐゴシック" charset="0"/>
                <a:cs typeface="ＭＳ Ｐゴシック" charset="0"/>
              </a:rPr>
              <a:t>Psalm 23</a:t>
            </a:r>
            <a:endParaRPr lang="en-US">
              <a:latin typeface="Arial" charset="0"/>
              <a:ea typeface="ＭＳ Ｐゴシック" charset="0"/>
              <a:cs typeface="ＭＳ Ｐゴシック" charset="0"/>
            </a:endParaRPr>
          </a:p>
        </p:txBody>
      </p:sp>
      <p:sp>
        <p:nvSpPr>
          <p:cNvPr id="428036" name="Text Box 4"/>
          <p:cNvSpPr txBox="1">
            <a:spLocks noChangeArrowheads="1"/>
          </p:cNvSpPr>
          <p:nvPr/>
        </p:nvSpPr>
        <p:spPr bwMode="auto">
          <a:xfrm>
            <a:off x="179388" y="1096963"/>
            <a:ext cx="8763000" cy="526256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baseline="30000" dirty="0">
                <a:solidFill>
                  <a:srgbClr val="FFFF00"/>
                </a:solidFill>
              </a:rPr>
              <a:t>1</a:t>
            </a:r>
            <a:r>
              <a:rPr lang="en-US" sz="2800" b="1" dirty="0">
                <a:solidFill>
                  <a:srgbClr val="FFFF00"/>
                </a:solidFill>
              </a:rPr>
              <a:t>The L</a:t>
            </a:r>
            <a:r>
              <a:rPr lang="en-US" b="1" dirty="0">
                <a:solidFill>
                  <a:srgbClr val="FFFF00"/>
                </a:solidFill>
              </a:rPr>
              <a:t>ORD</a:t>
            </a:r>
            <a:r>
              <a:rPr lang="en-US" sz="2800" b="1" dirty="0">
                <a:solidFill>
                  <a:srgbClr val="FFFF00"/>
                </a:solidFill>
              </a:rPr>
              <a:t> is my shepherd, I shall not be in want.  </a:t>
            </a:r>
            <a:r>
              <a:rPr lang="en-US" sz="2800" b="1" baseline="30000" dirty="0">
                <a:solidFill>
                  <a:srgbClr val="FFFF00"/>
                </a:solidFill>
              </a:rPr>
              <a:t>2</a:t>
            </a:r>
            <a:r>
              <a:rPr lang="en-US" sz="2800" b="1" dirty="0">
                <a:solidFill>
                  <a:srgbClr val="FFFF00"/>
                </a:solidFill>
              </a:rPr>
              <a:t>He makes me lie down in green pastures, he leads me beside quiet waters,  </a:t>
            </a:r>
            <a:r>
              <a:rPr lang="en-US" sz="2800" b="1" baseline="30000" dirty="0">
                <a:solidFill>
                  <a:srgbClr val="FFFF00"/>
                </a:solidFill>
              </a:rPr>
              <a:t>3</a:t>
            </a:r>
            <a:r>
              <a:rPr lang="en-US" sz="2800" b="1" dirty="0">
                <a:solidFill>
                  <a:srgbClr val="FFFF00"/>
                </a:solidFill>
              </a:rPr>
              <a:t>he restores my soul. He guides me in paths of righteousness for his name's sake.  </a:t>
            </a:r>
            <a:r>
              <a:rPr lang="en-US" sz="2800" b="1" baseline="30000" dirty="0">
                <a:solidFill>
                  <a:srgbClr val="FFFF00"/>
                </a:solidFill>
              </a:rPr>
              <a:t>4</a:t>
            </a:r>
            <a:r>
              <a:rPr lang="en-US" sz="2800" b="1" dirty="0">
                <a:solidFill>
                  <a:srgbClr val="FFFF00"/>
                </a:solidFill>
              </a:rPr>
              <a:t>Even though I walk through the valley of the shadow of death, I will fear no evil, for you are with me; your rod and your staff, they comfort me.  </a:t>
            </a:r>
            <a:r>
              <a:rPr lang="en-US" sz="2800" b="1" baseline="30000" dirty="0">
                <a:solidFill>
                  <a:schemeClr val="bg1"/>
                </a:solidFill>
              </a:rPr>
              <a:t>5</a:t>
            </a:r>
            <a:r>
              <a:rPr lang="en-US" sz="2800" b="1" dirty="0">
                <a:solidFill>
                  <a:schemeClr val="bg1"/>
                </a:solidFill>
              </a:rPr>
              <a:t>You prepare a table before me in the presence of my enemies. You anoint my head with oil; my cup overflows.  </a:t>
            </a:r>
            <a:r>
              <a:rPr lang="en-US" sz="2800" b="1" baseline="30000" dirty="0">
                <a:solidFill>
                  <a:schemeClr val="bg1"/>
                </a:solidFill>
              </a:rPr>
              <a:t>6</a:t>
            </a:r>
            <a:r>
              <a:rPr lang="en-US" sz="2800" b="1" dirty="0">
                <a:solidFill>
                  <a:schemeClr val="bg1"/>
                </a:solidFill>
              </a:rPr>
              <a:t>Surely goodness and love will follow me all the days of my life, and I will dwell in the house of the L</a:t>
            </a:r>
            <a:r>
              <a:rPr lang="en-US" b="1" dirty="0">
                <a:solidFill>
                  <a:schemeClr val="bg1"/>
                </a:solidFill>
              </a:rPr>
              <a:t>ORD</a:t>
            </a:r>
            <a:r>
              <a:rPr lang="en-US" sz="2800" b="1" dirty="0">
                <a:solidFill>
                  <a:schemeClr val="bg1"/>
                </a:solidFill>
              </a:rPr>
              <a:t> forever.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Landscape 080"/>
          <p:cNvPicPr>
            <a:picLocks noChangeAspect="1" noChangeArrowheads="1"/>
          </p:cNvPicPr>
          <p:nvPr/>
        </p:nvPicPr>
        <p:blipFill>
          <a:blip r:embed="rId3">
            <a:lum bright="-18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a:spLocks noChangeArrowheads="1"/>
          </p:cNvSpPr>
          <p:nvPr/>
        </p:nvSpPr>
        <p:spPr bwMode="auto">
          <a:xfrm>
            <a:off x="1066800" y="4884738"/>
            <a:ext cx="79248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457200" indent="-4572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3">
              <a:defRPr/>
            </a:pPr>
            <a:r>
              <a:rPr lang="en-US" b="1" dirty="0">
                <a:solidFill>
                  <a:schemeClr val="bg1"/>
                </a:solidFill>
                <a:effectLst>
                  <a:outerShdw blurRad="50800" dist="63500" dir="2700000" algn="tl" rotWithShape="0">
                    <a:srgbClr val="000000"/>
                  </a:outerShdw>
                </a:effectLst>
                <a:cs typeface="Arial" charset="0"/>
              </a:rPr>
              <a:t>3.	The L</a:t>
            </a:r>
            <a:r>
              <a:rPr lang="en-US" sz="2000" b="1" dirty="0">
                <a:solidFill>
                  <a:schemeClr val="bg1"/>
                </a:solidFill>
                <a:effectLst>
                  <a:outerShdw blurRad="50800" dist="63500" dir="2700000" algn="tl" rotWithShape="0">
                    <a:srgbClr val="000000"/>
                  </a:outerShdw>
                </a:effectLst>
                <a:cs typeface="Arial" charset="0"/>
              </a:rPr>
              <a:t>ORD</a:t>
            </a:r>
            <a:r>
              <a:rPr lang="en-US" b="1" dirty="0">
                <a:solidFill>
                  <a:schemeClr val="bg1"/>
                </a:solidFill>
                <a:effectLst>
                  <a:outerShdw blurRad="50800" dist="63500" dir="2700000" algn="tl" rotWithShape="0">
                    <a:srgbClr val="000000"/>
                  </a:outerShdw>
                </a:effectLst>
                <a:cs typeface="Arial" charset="0"/>
              </a:rPr>
              <a:t> </a:t>
            </a:r>
            <a:r>
              <a:rPr lang="en-US" b="1" i="1" dirty="0">
                <a:solidFill>
                  <a:schemeClr val="accent1"/>
                </a:solidFill>
                <a:effectLst>
                  <a:outerShdw blurRad="50800" dist="63500" dir="2700000" algn="tl" rotWithShape="0">
                    <a:srgbClr val="000000"/>
                  </a:outerShdw>
                </a:effectLst>
                <a:cs typeface="Arial" charset="0"/>
              </a:rPr>
              <a:t>provided</a:t>
            </a:r>
            <a:r>
              <a:rPr lang="en-US" b="1" dirty="0">
                <a:solidFill>
                  <a:schemeClr val="bg1"/>
                </a:solidFill>
                <a:effectLst>
                  <a:outerShdw blurRad="50800" dist="63500" dir="2700000" algn="tl" rotWithShape="0">
                    <a:srgbClr val="000000"/>
                  </a:outerShdw>
                </a:effectLst>
                <a:cs typeface="Arial" charset="0"/>
              </a:rPr>
              <a:t> </a:t>
            </a:r>
            <a:r>
              <a:rPr lang="en-US" b="1" i="1" dirty="0">
                <a:solidFill>
                  <a:schemeClr val="bg1"/>
                </a:solidFill>
                <a:effectLst>
                  <a:outerShdw blurRad="50800" dist="63500" dir="2700000" algn="tl" rotWithShape="0">
                    <a:srgbClr val="000000"/>
                  </a:outerShdw>
                </a:effectLst>
                <a:cs typeface="Arial" charset="0"/>
              </a:rPr>
              <a:t>guidance in holiness</a:t>
            </a:r>
            <a:r>
              <a:rPr lang="en-US" b="1" dirty="0">
                <a:solidFill>
                  <a:schemeClr val="bg1"/>
                </a:solidFill>
                <a:effectLst>
                  <a:outerShdw blurRad="50800" dist="63500" dir="2700000" algn="tl" rotWithShape="0">
                    <a:srgbClr val="000000"/>
                  </a:outerShdw>
                </a:effectLst>
                <a:cs typeface="Arial" charset="0"/>
              </a:rPr>
              <a:t> to </a:t>
            </a:r>
            <a:r>
              <a:rPr lang="en-US" b="1" i="1" dirty="0">
                <a:solidFill>
                  <a:srgbClr val="FFF69B"/>
                </a:solidFill>
                <a:effectLst>
                  <a:outerShdw blurRad="50800" dist="63500" dir="2700000" algn="tl" rotWithShape="0">
                    <a:srgbClr val="000000"/>
                  </a:outerShdw>
                </a:effectLst>
                <a:cs typeface="Arial" charset="0"/>
              </a:rPr>
              <a:t>protect</a:t>
            </a:r>
            <a:r>
              <a:rPr lang="en-US" b="1" dirty="0">
                <a:solidFill>
                  <a:schemeClr val="bg1"/>
                </a:solidFill>
                <a:effectLst>
                  <a:outerShdw blurRad="50800" dist="63500" dir="2700000" algn="tl" rotWithShape="0">
                    <a:srgbClr val="000000"/>
                  </a:outerShdw>
                </a:effectLst>
                <a:cs typeface="Arial" charset="0"/>
              </a:rPr>
              <a:t> His own name (3b) .</a:t>
            </a:r>
          </a:p>
        </p:txBody>
      </p:sp>
      <p:sp>
        <p:nvSpPr>
          <p:cNvPr id="18" name="TextBox 17"/>
          <p:cNvSpPr txBox="1">
            <a:spLocks noChangeArrowheads="1"/>
          </p:cNvSpPr>
          <p:nvPr/>
        </p:nvSpPr>
        <p:spPr bwMode="auto">
          <a:xfrm>
            <a:off x="685800" y="1981200"/>
            <a:ext cx="8458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457200" indent="-4572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3">
              <a:defRPr/>
            </a:pPr>
            <a:r>
              <a:rPr lang="en-US" b="1" dirty="0">
                <a:solidFill>
                  <a:schemeClr val="bg1"/>
                </a:solidFill>
                <a:effectLst>
                  <a:outerShdw blurRad="50800" dist="63500" dir="2700000" algn="tl" rotWithShape="0">
                    <a:srgbClr val="000000"/>
                  </a:outerShdw>
                </a:effectLst>
                <a:cs typeface="Arial" charset="0"/>
              </a:rPr>
              <a:t>A.	The way the L</a:t>
            </a:r>
            <a:r>
              <a:rPr lang="en-US" sz="2000" b="1" dirty="0">
                <a:solidFill>
                  <a:schemeClr val="bg1"/>
                </a:solidFill>
                <a:effectLst>
                  <a:outerShdw blurRad="50800" dist="63500" dir="2700000" algn="tl" rotWithShape="0">
                    <a:srgbClr val="000000"/>
                  </a:outerShdw>
                </a:effectLst>
                <a:cs typeface="Arial" charset="0"/>
              </a:rPr>
              <a:t>ORD</a:t>
            </a:r>
            <a:r>
              <a:rPr lang="en-US" b="1" dirty="0">
                <a:solidFill>
                  <a:schemeClr val="bg1"/>
                </a:solidFill>
                <a:effectLst>
                  <a:outerShdw blurRad="50800" dist="63500" dir="2700000" algn="tl" rotWithShape="0">
                    <a:srgbClr val="000000"/>
                  </a:outerShdw>
                </a:effectLst>
                <a:cs typeface="Arial" charset="0"/>
              </a:rPr>
              <a:t> satisfied David was by </a:t>
            </a:r>
            <a:br>
              <a:rPr lang="en-US" b="1" dirty="0">
                <a:solidFill>
                  <a:schemeClr val="bg1"/>
                </a:solidFill>
                <a:effectLst>
                  <a:outerShdw blurRad="50800" dist="63500" dir="2700000" algn="tl" rotWithShape="0">
                    <a:srgbClr val="000000"/>
                  </a:outerShdw>
                </a:effectLst>
                <a:cs typeface="Arial" charset="0"/>
              </a:rPr>
            </a:br>
            <a:r>
              <a:rPr lang="en-US" b="1" i="1" dirty="0">
                <a:solidFill>
                  <a:schemeClr val="accent1"/>
                </a:solidFill>
                <a:effectLst>
                  <a:outerShdw blurRad="50800" dist="63500" dir="2700000" algn="tl" rotWithShape="0">
                    <a:srgbClr val="000000"/>
                  </a:outerShdw>
                </a:effectLst>
                <a:cs typeface="Arial" charset="0"/>
              </a:rPr>
              <a:t>providing</a:t>
            </a:r>
            <a:r>
              <a:rPr lang="en-US" b="1" dirty="0">
                <a:solidFill>
                  <a:schemeClr val="bg1"/>
                </a:solidFill>
                <a:effectLst>
                  <a:outerShdw blurRad="50800" dist="63500" dir="2700000" algn="tl" rotWithShape="0">
                    <a:srgbClr val="000000"/>
                  </a:outerShdw>
                </a:effectLst>
                <a:cs typeface="Arial" charset="0"/>
              </a:rPr>
              <a:t> all of his needs (1-3).</a:t>
            </a:r>
            <a:endParaRPr lang="en-US" dirty="0">
              <a:effectLst>
                <a:outerShdw blurRad="50800" dist="63500" dir="2700000" algn="tl" rotWithShape="0">
                  <a:srgbClr val="000000"/>
                </a:outerShdw>
              </a:effectLst>
            </a:endParaRPr>
          </a:p>
        </p:txBody>
      </p:sp>
      <p:sp>
        <p:nvSpPr>
          <p:cNvPr id="17" name="TextBox 16"/>
          <p:cNvSpPr txBox="1">
            <a:spLocks noChangeArrowheads="1"/>
          </p:cNvSpPr>
          <p:nvPr/>
        </p:nvSpPr>
        <p:spPr bwMode="auto">
          <a:xfrm>
            <a:off x="1066800" y="2903538"/>
            <a:ext cx="79248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457200" indent="-4572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3">
              <a:defRPr/>
            </a:pPr>
            <a:r>
              <a:rPr lang="en-US" b="1" dirty="0">
                <a:solidFill>
                  <a:schemeClr val="bg1"/>
                </a:solidFill>
                <a:effectLst>
                  <a:outerShdw blurRad="50800" dist="63500" dir="2700000" algn="tl" rotWithShape="0">
                    <a:srgbClr val="000000"/>
                  </a:outerShdw>
                </a:effectLst>
                <a:cs typeface="Arial" charset="0"/>
              </a:rPr>
              <a:t>1.	The L</a:t>
            </a:r>
            <a:r>
              <a:rPr lang="en-US" sz="2000" b="1" dirty="0">
                <a:solidFill>
                  <a:schemeClr val="bg1"/>
                </a:solidFill>
                <a:effectLst>
                  <a:outerShdw blurRad="50800" dist="63500" dir="2700000" algn="tl" rotWithShape="0">
                    <a:srgbClr val="000000"/>
                  </a:outerShdw>
                </a:effectLst>
                <a:cs typeface="Arial" charset="0"/>
              </a:rPr>
              <a:t>ORD</a:t>
            </a:r>
            <a:r>
              <a:rPr lang="en-US" b="1" dirty="0">
                <a:solidFill>
                  <a:schemeClr val="bg1"/>
                </a:solidFill>
                <a:effectLst>
                  <a:outerShdw blurRad="50800" dist="63500" dir="2700000" algn="tl" rotWithShape="0">
                    <a:srgbClr val="000000"/>
                  </a:outerShdw>
                </a:effectLst>
                <a:cs typeface="Arial" charset="0"/>
              </a:rPr>
              <a:t> </a:t>
            </a:r>
            <a:r>
              <a:rPr lang="en-US" b="1" i="1" dirty="0">
                <a:solidFill>
                  <a:schemeClr val="accent1"/>
                </a:solidFill>
                <a:effectLst>
                  <a:outerShdw blurRad="50800" dist="63500" dir="2700000" algn="tl" rotWithShape="0">
                    <a:srgbClr val="000000"/>
                  </a:outerShdw>
                </a:effectLst>
                <a:cs typeface="Arial" charset="0"/>
              </a:rPr>
              <a:t>provided</a:t>
            </a:r>
            <a:r>
              <a:rPr lang="en-US" b="1" dirty="0">
                <a:solidFill>
                  <a:schemeClr val="bg1"/>
                </a:solidFill>
                <a:effectLst>
                  <a:outerShdw blurRad="50800" dist="63500" dir="2700000" algn="tl" rotWithShape="0">
                    <a:srgbClr val="000000"/>
                  </a:outerShdw>
                </a:effectLst>
                <a:cs typeface="Arial" charset="0"/>
              </a:rPr>
              <a:t> </a:t>
            </a:r>
            <a:r>
              <a:rPr lang="en-US" b="1" i="1" dirty="0">
                <a:solidFill>
                  <a:schemeClr val="bg1"/>
                </a:solidFill>
                <a:effectLst>
                  <a:outerShdw blurRad="50800" dist="63500" dir="2700000" algn="tl" rotWithShape="0">
                    <a:srgbClr val="000000"/>
                  </a:outerShdw>
                </a:effectLst>
                <a:cs typeface="Arial" charset="0"/>
              </a:rPr>
              <a:t>quality</a:t>
            </a:r>
            <a:r>
              <a:rPr lang="en-US" b="1" dirty="0">
                <a:solidFill>
                  <a:schemeClr val="bg1"/>
                </a:solidFill>
                <a:effectLst>
                  <a:outerShdw blurRad="50800" dist="63500" dir="2700000" algn="tl" rotWithShape="0">
                    <a:srgbClr val="000000"/>
                  </a:outerShdw>
                </a:effectLst>
                <a:cs typeface="Arial" charset="0"/>
              </a:rPr>
              <a:t> </a:t>
            </a:r>
            <a:r>
              <a:rPr lang="en-US" b="1" i="1" dirty="0">
                <a:solidFill>
                  <a:schemeClr val="bg1"/>
                </a:solidFill>
                <a:effectLst>
                  <a:outerShdw blurRad="50800" dist="63500" dir="2700000" algn="tl" rotWithShape="0">
                    <a:srgbClr val="000000"/>
                  </a:outerShdw>
                </a:effectLst>
                <a:cs typeface="Arial" charset="0"/>
              </a:rPr>
              <a:t>physical </a:t>
            </a:r>
            <a:r>
              <a:rPr lang="en-US" b="1" dirty="0">
                <a:solidFill>
                  <a:schemeClr val="bg1"/>
                </a:solidFill>
                <a:effectLst>
                  <a:outerShdw blurRad="50800" dist="63500" dir="2700000" algn="tl" rotWithShape="0">
                    <a:srgbClr val="000000"/>
                  </a:outerShdw>
                </a:effectLst>
                <a:cs typeface="Arial" charset="0"/>
              </a:rPr>
              <a:t>food, rest and water that satisfied David (1-2) .</a:t>
            </a:r>
          </a:p>
        </p:txBody>
      </p:sp>
      <p:sp>
        <p:nvSpPr>
          <p:cNvPr id="16" name="TextBox 15"/>
          <p:cNvSpPr txBox="1">
            <a:spLocks noChangeArrowheads="1"/>
          </p:cNvSpPr>
          <p:nvPr/>
        </p:nvSpPr>
        <p:spPr bwMode="auto">
          <a:xfrm>
            <a:off x="1066800" y="3894138"/>
            <a:ext cx="79248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457200" indent="-4572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3">
              <a:defRPr/>
            </a:pPr>
            <a:r>
              <a:rPr lang="en-US" b="1" dirty="0">
                <a:solidFill>
                  <a:schemeClr val="bg1"/>
                </a:solidFill>
                <a:effectLst>
                  <a:outerShdw blurRad="50800" dist="63500" dir="2700000" algn="tl" rotWithShape="0">
                    <a:srgbClr val="000000"/>
                  </a:outerShdw>
                </a:effectLst>
                <a:cs typeface="Arial" charset="0"/>
              </a:rPr>
              <a:t>2.	The L</a:t>
            </a:r>
            <a:r>
              <a:rPr lang="en-US" sz="2000" b="1" dirty="0">
                <a:solidFill>
                  <a:schemeClr val="bg1"/>
                </a:solidFill>
                <a:effectLst>
                  <a:outerShdw blurRad="50800" dist="63500" dir="2700000" algn="tl" rotWithShape="0">
                    <a:srgbClr val="000000"/>
                  </a:outerShdw>
                </a:effectLst>
                <a:cs typeface="Arial" charset="0"/>
              </a:rPr>
              <a:t>ORD</a:t>
            </a:r>
            <a:r>
              <a:rPr lang="en-US" b="1" dirty="0">
                <a:solidFill>
                  <a:schemeClr val="bg1"/>
                </a:solidFill>
                <a:effectLst>
                  <a:outerShdw blurRad="50800" dist="63500" dir="2700000" algn="tl" rotWithShape="0">
                    <a:srgbClr val="000000"/>
                  </a:outerShdw>
                </a:effectLst>
                <a:cs typeface="Arial" charset="0"/>
              </a:rPr>
              <a:t> </a:t>
            </a:r>
            <a:r>
              <a:rPr lang="en-US" b="1" i="1" dirty="0">
                <a:solidFill>
                  <a:schemeClr val="accent1"/>
                </a:solidFill>
                <a:effectLst>
                  <a:outerShdw blurRad="50800" dist="63500" dir="2700000" algn="tl" rotWithShape="0">
                    <a:srgbClr val="000000"/>
                  </a:outerShdw>
                </a:effectLst>
                <a:cs typeface="Arial" charset="0"/>
              </a:rPr>
              <a:t>provided</a:t>
            </a:r>
            <a:r>
              <a:rPr lang="en-US" b="1" dirty="0">
                <a:solidFill>
                  <a:schemeClr val="bg1"/>
                </a:solidFill>
                <a:effectLst>
                  <a:outerShdw blurRad="50800" dist="63500" dir="2700000" algn="tl" rotWithShape="0">
                    <a:srgbClr val="000000"/>
                  </a:outerShdw>
                </a:effectLst>
                <a:cs typeface="Arial" charset="0"/>
              </a:rPr>
              <a:t> </a:t>
            </a:r>
            <a:r>
              <a:rPr lang="en-US" b="1" i="1" dirty="0">
                <a:solidFill>
                  <a:schemeClr val="bg1"/>
                </a:solidFill>
                <a:effectLst>
                  <a:outerShdw blurRad="50800" dist="63500" dir="2700000" algn="tl" rotWithShape="0">
                    <a:srgbClr val="000000"/>
                  </a:outerShdw>
                </a:effectLst>
                <a:cs typeface="Arial" charset="0"/>
              </a:rPr>
              <a:t>spiritual refreshment</a:t>
            </a:r>
            <a:r>
              <a:rPr lang="en-US" b="1" dirty="0">
                <a:solidFill>
                  <a:schemeClr val="bg1"/>
                </a:solidFill>
                <a:effectLst>
                  <a:outerShdw blurRad="50800" dist="63500" dir="2700000" algn="tl" rotWithShape="0">
                    <a:srgbClr val="000000"/>
                  </a:outerShdw>
                </a:effectLst>
                <a:cs typeface="Arial" charset="0"/>
              </a:rPr>
              <a:t> that restored David</a:t>
            </a:r>
            <a:r>
              <a:rPr lang="en-US" altLang="ja-JP" b="1" dirty="0">
                <a:solidFill>
                  <a:schemeClr val="bg1"/>
                </a:solidFill>
                <a:effectLst>
                  <a:outerShdw blurRad="50800" dist="63500" dir="2700000" algn="tl" rotWithShape="0">
                    <a:srgbClr val="000000"/>
                  </a:outerShdw>
                </a:effectLst>
                <a:cs typeface="Arial" charset="0"/>
              </a:rPr>
              <a:t>'s soul </a:t>
            </a:r>
            <a:r>
              <a:rPr lang="en-US" b="1" dirty="0">
                <a:solidFill>
                  <a:schemeClr val="bg1"/>
                </a:solidFill>
                <a:effectLst>
                  <a:outerShdw blurRad="50800" dist="63500" dir="2700000" algn="tl" rotWithShape="0">
                    <a:srgbClr val="000000"/>
                  </a:outerShdw>
                </a:effectLst>
                <a:cs typeface="Arial" charset="0"/>
              </a:rPr>
              <a:t>(3a) </a:t>
            </a:r>
            <a:r>
              <a:rPr lang="en-US" altLang="ja-JP" b="1" dirty="0">
                <a:solidFill>
                  <a:schemeClr val="bg1"/>
                </a:solidFill>
                <a:effectLst>
                  <a:outerShdw blurRad="50800" dist="63500" dir="2700000" algn="tl" rotWithShape="0">
                    <a:srgbClr val="000000"/>
                  </a:outerShdw>
                </a:effectLst>
                <a:cs typeface="Arial" charset="0"/>
              </a:rPr>
              <a:t>.</a:t>
            </a:r>
            <a:endParaRPr lang="en-US" b="1" dirty="0">
              <a:solidFill>
                <a:schemeClr val="bg1"/>
              </a:solidFill>
              <a:effectLst>
                <a:outerShdw blurRad="50800" dist="63500" dir="2700000" algn="tl" rotWithShape="0">
                  <a:srgbClr val="000000"/>
                </a:outerShdw>
              </a:effectLst>
              <a:cs typeface="Arial" charset="0"/>
            </a:endParaRPr>
          </a:p>
        </p:txBody>
      </p:sp>
      <p:sp>
        <p:nvSpPr>
          <p:cNvPr id="439299" name="Rectangle 3"/>
          <p:cNvSpPr>
            <a:spLocks noGrp="1" noChangeArrowheads="1"/>
          </p:cNvSpPr>
          <p:nvPr>
            <p:ph type="title" idx="4294967295"/>
          </p:nvPr>
        </p:nvSpPr>
        <p:spPr>
          <a:xfrm>
            <a:off x="0" y="0"/>
            <a:ext cx="8686800" cy="9906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en-US" dirty="0">
                <a:solidFill>
                  <a:schemeClr val="bg1"/>
                </a:solidFill>
                <a:effectLst>
                  <a:outerShdw blurRad="50800" dist="63500" dir="2700000" algn="tl" rotWithShape="0">
                    <a:srgbClr val="000000"/>
                  </a:outerShdw>
                </a:effectLst>
                <a:latin typeface="Arial" charset="0"/>
                <a:ea typeface="ＭＳ Ｐゴシック" charset="0"/>
                <a:cs typeface="Arial" charset="0"/>
              </a:rPr>
              <a:t>Psalm 23 Exegetical Outline</a:t>
            </a:r>
            <a:endParaRPr lang="en-US" dirty="0">
              <a:effectLst>
                <a:outerShdw blurRad="50800" dist="63500" dir="2700000" algn="tl" rotWithShape="0">
                  <a:srgbClr val="000000"/>
                </a:outerShdw>
              </a:effectLst>
              <a:latin typeface="Arial" charset="0"/>
              <a:ea typeface="ＭＳ Ｐゴシック" charset="0"/>
              <a:cs typeface="Arial" charset="0"/>
            </a:endParaRPr>
          </a:p>
        </p:txBody>
      </p:sp>
      <p:sp>
        <p:nvSpPr>
          <p:cNvPr id="114695" name="Text Box 5"/>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solidFill>
                  <a:schemeClr val="bg1"/>
                </a:solidFill>
                <a:effectLst>
                  <a:outerShdw blurRad="50800" dist="63500" dir="2700000" algn="tl" rotWithShape="0">
                    <a:srgbClr val="000000"/>
                  </a:outerShdw>
                </a:effectLst>
                <a:cs typeface="Arial" charset="0"/>
              </a:rPr>
              <a:t>46</a:t>
            </a:r>
            <a:endParaRPr lang="en-US">
              <a:effectLst>
                <a:outerShdw blurRad="50800" dist="63500" dir="2700000" algn="tl" rotWithShape="0">
                  <a:srgbClr val="000000"/>
                </a:outerShdw>
              </a:effectLst>
              <a:cs typeface="Arial" charset="0"/>
            </a:endParaRPr>
          </a:p>
        </p:txBody>
      </p:sp>
      <p:sp>
        <p:nvSpPr>
          <p:cNvPr id="439302" name="Line 6"/>
          <p:cNvSpPr>
            <a:spLocks noChangeShapeType="1"/>
          </p:cNvSpPr>
          <p:nvPr/>
        </p:nvSpPr>
        <p:spPr bwMode="auto">
          <a:xfrm>
            <a:off x="2514600" y="5638800"/>
            <a:ext cx="5105400" cy="228600"/>
          </a:xfrm>
          <a:prstGeom prst="line">
            <a:avLst/>
          </a:prstGeom>
          <a:noFill/>
          <a:ln w="9525">
            <a:solidFill>
              <a:srgbClr val="FFF69B"/>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effectLst>
                <a:outerShdw blurRad="50800" dist="63500" dir="2700000" algn="tl" rotWithShape="0">
                  <a:srgbClr val="000000"/>
                </a:outerShdw>
              </a:effectLst>
            </a:endParaRPr>
          </a:p>
        </p:txBody>
      </p:sp>
      <p:sp>
        <p:nvSpPr>
          <p:cNvPr id="439303" name="Line 7"/>
          <p:cNvSpPr>
            <a:spLocks noChangeShapeType="1"/>
          </p:cNvSpPr>
          <p:nvPr/>
        </p:nvSpPr>
        <p:spPr bwMode="auto">
          <a:xfrm>
            <a:off x="1331640" y="1524000"/>
            <a:ext cx="609600" cy="441960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effectLst>
                <a:outerShdw blurRad="50800" dist="63500" dir="2700000" algn="tl" rotWithShape="0">
                  <a:srgbClr val="000000"/>
                </a:outerShdw>
              </a:effectLst>
            </a:endParaRPr>
          </a:p>
        </p:txBody>
      </p:sp>
      <p:sp>
        <p:nvSpPr>
          <p:cNvPr id="439304" name="Line 8"/>
          <p:cNvSpPr>
            <a:spLocks noChangeShapeType="1"/>
          </p:cNvSpPr>
          <p:nvPr/>
        </p:nvSpPr>
        <p:spPr bwMode="auto">
          <a:xfrm flipH="1">
            <a:off x="2438400" y="1524000"/>
            <a:ext cx="3810000" cy="83820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effectLst>
                <a:outerShdw blurRad="50800" dist="63500" dir="2700000" algn="tl" rotWithShape="0">
                  <a:srgbClr val="000000"/>
                </a:outerShdw>
              </a:effectLst>
            </a:endParaRPr>
          </a:p>
        </p:txBody>
      </p:sp>
      <p:sp>
        <p:nvSpPr>
          <p:cNvPr id="439305" name="Line 9"/>
          <p:cNvSpPr>
            <a:spLocks noChangeShapeType="1"/>
          </p:cNvSpPr>
          <p:nvPr/>
        </p:nvSpPr>
        <p:spPr bwMode="auto">
          <a:xfrm>
            <a:off x="3856112" y="3276600"/>
            <a:ext cx="0" cy="68580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effectLst>
                <a:outerShdw blurRad="50800" dist="63500" dir="2700000" algn="tl" rotWithShape="0">
                  <a:srgbClr val="000000"/>
                </a:outerShdw>
              </a:effectLst>
            </a:endParaRPr>
          </a:p>
        </p:txBody>
      </p:sp>
      <p:sp>
        <p:nvSpPr>
          <p:cNvPr id="439306" name="Line 10"/>
          <p:cNvSpPr>
            <a:spLocks noChangeShapeType="1"/>
          </p:cNvSpPr>
          <p:nvPr/>
        </p:nvSpPr>
        <p:spPr bwMode="auto">
          <a:xfrm flipH="1">
            <a:off x="3779912" y="4343400"/>
            <a:ext cx="76200" cy="68580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effectLst>
                <a:outerShdw blurRad="50800" dist="63500" dir="2700000" algn="tl" rotWithShape="0">
                  <a:srgbClr val="000000"/>
                </a:outerShdw>
              </a:effectLst>
            </a:endParaRPr>
          </a:p>
        </p:txBody>
      </p:sp>
      <p:sp>
        <p:nvSpPr>
          <p:cNvPr id="2" name="Line 6"/>
          <p:cNvSpPr>
            <a:spLocks noChangeShapeType="1"/>
          </p:cNvSpPr>
          <p:nvPr/>
        </p:nvSpPr>
        <p:spPr bwMode="auto">
          <a:xfrm flipH="1">
            <a:off x="2286000" y="1524000"/>
            <a:ext cx="5638800" cy="3810000"/>
          </a:xfrm>
          <a:prstGeom prst="line">
            <a:avLst/>
          </a:prstGeom>
          <a:noFill/>
          <a:ln w="9525">
            <a:solidFill>
              <a:srgbClr val="FFF69B"/>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effectLst>
                <a:outerShdw blurRad="50800" dist="63500" dir="2700000" algn="tl" rotWithShape="0">
                  <a:srgbClr val="000000"/>
                </a:outerShdw>
              </a:effectLst>
            </a:endParaRPr>
          </a:p>
        </p:txBody>
      </p:sp>
      <p:sp>
        <p:nvSpPr>
          <p:cNvPr id="118796" name="Text Box 12"/>
          <p:cNvSpPr txBox="1">
            <a:spLocks noChangeArrowheads="1"/>
          </p:cNvSpPr>
          <p:nvPr/>
        </p:nvSpPr>
        <p:spPr bwMode="auto">
          <a:xfrm>
            <a:off x="0" y="1066800"/>
            <a:ext cx="9220200" cy="830263"/>
          </a:xfrm>
          <a:prstGeom prst="rect">
            <a:avLst/>
          </a:prstGeom>
          <a:noFill/>
          <a:ln w="9525">
            <a:noFill/>
            <a:miter lim="800000"/>
            <a:headEnd/>
            <a:tailEnd/>
          </a:ln>
          <a:effectLst>
            <a:outerShdw blurRad="63500" dist="35921" dir="2700000" algn="ctr" rotWithShape="0">
              <a:schemeClr val="tx1">
                <a:alpha val="74998"/>
              </a:schemeClr>
            </a:outerShdw>
          </a:effectLst>
        </p:spPr>
        <p:txBody>
          <a:bodyPr>
            <a:spAutoFit/>
          </a:bodyPr>
          <a:lstStyle/>
          <a:p>
            <a:pPr>
              <a:defRPr/>
            </a:pPr>
            <a:r>
              <a:rPr lang="en-US" b="1" dirty="0">
                <a:solidFill>
                  <a:schemeClr val="bg1"/>
                </a:solidFill>
                <a:effectLst>
                  <a:outerShdw blurRad="50800" dist="63500" dir="2700000" algn="tl" rotWithShape="0">
                    <a:srgbClr val="000000"/>
                  </a:outerShdw>
                </a:effectLst>
                <a:ea typeface="Arial" charset="0"/>
                <a:cs typeface="Arial" charset="0"/>
              </a:rPr>
              <a:t>I. The </a:t>
            </a:r>
            <a:r>
              <a:rPr lang="en-US" b="1" dirty="0">
                <a:solidFill>
                  <a:srgbClr val="FFFF00"/>
                </a:solidFill>
                <a:effectLst>
                  <a:outerShdw blurRad="50800" dist="63500" dir="2700000" algn="tl" rotWithShape="0">
                    <a:srgbClr val="000000"/>
                  </a:outerShdw>
                </a:effectLst>
                <a:ea typeface="Arial" charset="0"/>
                <a:cs typeface="Arial" charset="0"/>
              </a:rPr>
              <a:t>response</a:t>
            </a:r>
            <a:r>
              <a:rPr lang="en-US" b="1" dirty="0">
                <a:solidFill>
                  <a:schemeClr val="bg1"/>
                </a:solidFill>
                <a:effectLst>
                  <a:outerShdw blurRad="50800" dist="63500" dir="2700000" algn="tl" rotWithShape="0">
                    <a:srgbClr val="000000"/>
                  </a:outerShdw>
                </a:effectLst>
                <a:ea typeface="Arial" charset="0"/>
                <a:cs typeface="Arial" charset="0"/>
              </a:rPr>
              <a:t> of David to God's </a:t>
            </a:r>
            <a:r>
              <a:rPr lang="en-US" b="1" i="1" dirty="0">
                <a:solidFill>
                  <a:schemeClr val="accent1"/>
                </a:solidFill>
                <a:effectLst>
                  <a:outerShdw blurRad="50800" dist="63500" dir="2700000" algn="tl" rotWithShape="0">
                    <a:srgbClr val="000000"/>
                  </a:outerShdw>
                </a:effectLst>
                <a:ea typeface="Arial" charset="0"/>
                <a:cs typeface="Arial" charset="0"/>
              </a:rPr>
              <a:t>provision</a:t>
            </a:r>
            <a:r>
              <a:rPr lang="en-US" b="1" dirty="0">
                <a:solidFill>
                  <a:schemeClr val="bg1"/>
                </a:solidFill>
                <a:effectLst>
                  <a:outerShdw blurRad="50800" dist="63500" dir="2700000" algn="tl" rotWithShape="0">
                    <a:srgbClr val="000000"/>
                  </a:outerShdw>
                </a:effectLst>
                <a:ea typeface="Arial" charset="0"/>
                <a:cs typeface="Arial" charset="0"/>
              </a:rPr>
              <a:t> &amp; </a:t>
            </a:r>
            <a:r>
              <a:rPr lang="en-US" b="1" i="1" dirty="0">
                <a:solidFill>
                  <a:srgbClr val="FFF69B"/>
                </a:solidFill>
                <a:effectLst>
                  <a:outerShdw blurRad="50800" dist="63500" dir="2700000" algn="tl" rotWithShape="0">
                    <a:srgbClr val="000000"/>
                  </a:outerShdw>
                </a:effectLst>
                <a:ea typeface="Arial" charset="0"/>
                <a:cs typeface="Arial" charset="0"/>
              </a:rPr>
              <a:t>protection</a:t>
            </a:r>
            <a:r>
              <a:rPr lang="en-US" b="1" dirty="0">
                <a:solidFill>
                  <a:schemeClr val="bg1"/>
                </a:solidFill>
                <a:effectLst>
                  <a:outerShdw blurRad="50800" dist="63500" dir="2700000" algn="tl" rotWithShape="0">
                    <a:srgbClr val="000000"/>
                  </a:outerShdw>
                </a:effectLst>
                <a:ea typeface="Arial" charset="0"/>
                <a:cs typeface="Arial" charset="0"/>
              </a:rPr>
              <a:t> [like a shepherd for his sheep] was comfort instead of fear (1-4).</a:t>
            </a:r>
          </a:p>
        </p:txBody>
      </p:sp>
      <p:sp>
        <p:nvSpPr>
          <p:cNvPr id="13" name="TextBox 12"/>
          <p:cNvSpPr txBox="1">
            <a:spLocks noChangeArrowheads="1"/>
          </p:cNvSpPr>
          <p:nvPr/>
        </p:nvSpPr>
        <p:spPr bwMode="auto">
          <a:xfrm>
            <a:off x="533400" y="5799138"/>
            <a:ext cx="84582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457200" indent="-4572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3">
              <a:defRPr/>
            </a:pPr>
            <a:r>
              <a:rPr lang="en-US" b="1" dirty="0">
                <a:solidFill>
                  <a:schemeClr val="bg1"/>
                </a:solidFill>
                <a:effectLst>
                  <a:outerShdw blurRad="50800" dist="63500" dir="2700000" algn="tl" rotWithShape="0">
                    <a:srgbClr val="000000"/>
                  </a:outerShdw>
                </a:effectLst>
                <a:cs typeface="Arial" charset="0"/>
              </a:rPr>
              <a:t>B.	The </a:t>
            </a:r>
            <a:r>
              <a:rPr lang="en-US" b="1" dirty="0">
                <a:solidFill>
                  <a:srgbClr val="FFFF00"/>
                </a:solidFill>
                <a:effectLst>
                  <a:outerShdw blurRad="50800" dist="63500" dir="2700000" algn="tl" rotWithShape="0">
                    <a:srgbClr val="000000"/>
                  </a:outerShdw>
                </a:effectLst>
                <a:cs typeface="Arial" charset="0"/>
              </a:rPr>
              <a:t>response</a:t>
            </a:r>
            <a:r>
              <a:rPr lang="en-US" b="1" dirty="0">
                <a:solidFill>
                  <a:schemeClr val="bg1"/>
                </a:solidFill>
                <a:effectLst>
                  <a:outerShdw blurRad="50800" dist="63500" dir="2700000" algn="tl" rotWithShape="0">
                    <a:srgbClr val="000000"/>
                  </a:outerShdw>
                </a:effectLst>
                <a:cs typeface="Arial" charset="0"/>
              </a:rPr>
              <a:t> of David to the L</a:t>
            </a:r>
            <a:r>
              <a:rPr lang="en-US" sz="2000" b="1" dirty="0">
                <a:solidFill>
                  <a:schemeClr val="bg1"/>
                </a:solidFill>
                <a:effectLst>
                  <a:outerShdw blurRad="50800" dist="63500" dir="2700000" algn="tl" rotWithShape="0">
                    <a:srgbClr val="000000"/>
                  </a:outerShdw>
                </a:effectLst>
                <a:cs typeface="Arial" charset="0"/>
              </a:rPr>
              <a:t>ORD</a:t>
            </a:r>
            <a:r>
              <a:rPr lang="en-US" b="1" dirty="0">
                <a:solidFill>
                  <a:schemeClr val="bg1"/>
                </a:solidFill>
                <a:effectLst>
                  <a:outerShdw blurRad="50800" dist="63500" dir="2700000" algn="tl" rotWithShape="0">
                    <a:srgbClr val="000000"/>
                  </a:outerShdw>
                </a:effectLst>
                <a:cs typeface="Arial" charset="0"/>
              </a:rPr>
              <a:t> </a:t>
            </a:r>
            <a:r>
              <a:rPr lang="en-US" b="1" i="1" dirty="0">
                <a:solidFill>
                  <a:srgbClr val="FFF69B"/>
                </a:solidFill>
                <a:effectLst>
                  <a:outerShdw blurRad="50800" dist="63500" dir="2700000" algn="tl" rotWithShape="0">
                    <a:srgbClr val="000000"/>
                  </a:outerShdw>
                </a:effectLst>
                <a:cs typeface="Arial" charset="0"/>
              </a:rPr>
              <a:t>protecting</a:t>
            </a:r>
            <a:r>
              <a:rPr lang="en-US" b="1" dirty="0">
                <a:solidFill>
                  <a:schemeClr val="bg1"/>
                </a:solidFill>
                <a:effectLst>
                  <a:outerShdw blurRad="50800" dist="63500" dir="2700000" algn="tl" rotWithShape="0">
                    <a:srgbClr val="000000"/>
                  </a:outerShdw>
                </a:effectLst>
                <a:cs typeface="Arial" charset="0"/>
              </a:rPr>
              <a:t> him in dangerous situations was a lack of fear (4).</a:t>
            </a:r>
            <a:endParaRPr lang="en-US" dirty="0">
              <a:effectLst>
                <a:outerShdw blurRad="50800" dist="63500" dir="2700000" algn="tl" rotWithShape="0">
                  <a:srgbClr val="000000"/>
                </a:outerShdw>
              </a:effectLst>
            </a:endParaRPr>
          </a:p>
        </p:txBody>
      </p:sp>
      <p:sp>
        <p:nvSpPr>
          <p:cNvPr id="19" name="Line 9"/>
          <p:cNvSpPr>
            <a:spLocks noChangeShapeType="1"/>
          </p:cNvSpPr>
          <p:nvPr/>
        </p:nvSpPr>
        <p:spPr bwMode="auto">
          <a:xfrm>
            <a:off x="2057400" y="2743200"/>
            <a:ext cx="2133600" cy="22860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effectLst>
                <a:outerShdw blurRad="50800" dist="63500" dir="27000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439306"/>
                                        </p:tgtEl>
                                        <p:attrNameLst>
                                          <p:attrName>style.visibility</p:attrName>
                                        </p:attrNameLst>
                                      </p:cBhvr>
                                      <p:to>
                                        <p:strVal val="visible"/>
                                      </p:to>
                                    </p:set>
                                    <p:animEffect transition="in" filter="wipe(down)">
                                      <p:cBhvr>
                                        <p:cTn id="19" dur="500"/>
                                        <p:tgtEl>
                                          <p:spTgt spid="43930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439305"/>
                                        </p:tgtEl>
                                        <p:attrNameLst>
                                          <p:attrName>style.visibility</p:attrName>
                                        </p:attrNameLst>
                                      </p:cBhvr>
                                      <p:to>
                                        <p:strVal val="visible"/>
                                      </p:to>
                                    </p:set>
                                    <p:animEffect transition="in" filter="wipe(down)">
                                      <p:cBhvr>
                                        <p:cTn id="24" dur="500"/>
                                        <p:tgtEl>
                                          <p:spTgt spid="4393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8796"/>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439303"/>
                                        </p:tgtEl>
                                        <p:attrNameLst>
                                          <p:attrName>style.visibility</p:attrName>
                                        </p:attrNameLst>
                                      </p:cBhvr>
                                      <p:to>
                                        <p:strVal val="visible"/>
                                      </p:to>
                                    </p:set>
                                    <p:animEffect transition="in" filter="wipe(down)">
                                      <p:cBhvr>
                                        <p:cTn id="46" dur="500"/>
                                        <p:tgtEl>
                                          <p:spTgt spid="43930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39304"/>
                                        </p:tgtEl>
                                        <p:attrNameLst>
                                          <p:attrName>style.visibility</p:attrName>
                                        </p:attrNameLst>
                                      </p:cBhvr>
                                      <p:to>
                                        <p:strVal val="visible"/>
                                      </p:to>
                                    </p:set>
                                    <p:animEffect transition="in" filter="wipe(down)">
                                      <p:cBhvr>
                                        <p:cTn id="51" dur="500"/>
                                        <p:tgtEl>
                                          <p:spTgt spid="43930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nodeType="clickEffect">
                                  <p:stCondLst>
                                    <p:cond delay="0"/>
                                  </p:stCondLst>
                                  <p:childTnLst>
                                    <p:set>
                                      <p:cBhvr>
                                        <p:cTn id="55" dur="1" fill="hold">
                                          <p:stCondLst>
                                            <p:cond delay="0"/>
                                          </p:stCondLst>
                                        </p:cTn>
                                        <p:tgtEl>
                                          <p:spTgt spid="439302"/>
                                        </p:tgtEl>
                                        <p:attrNameLst>
                                          <p:attrName>style.visibility</p:attrName>
                                        </p:attrNameLst>
                                      </p:cBhvr>
                                      <p:to>
                                        <p:strVal val="visible"/>
                                      </p:to>
                                    </p:set>
                                    <p:animEffect transition="in" filter="wipe(down)">
                                      <p:cBhvr>
                                        <p:cTn id="56" dur="500"/>
                                        <p:tgtEl>
                                          <p:spTgt spid="43930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7" grpId="0"/>
      <p:bldP spid="16" grpId="0"/>
      <p:bldP spid="118796"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nquet_of_Ahasuerus_Aert_de_Gelder_c168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0" y="1905000"/>
            <a:ext cx="3810000" cy="3673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083" name="Rectangle 3"/>
          <p:cNvSpPr>
            <a:spLocks noGrp="1" noChangeArrowheads="1"/>
          </p:cNvSpPr>
          <p:nvPr>
            <p:ph type="title" idx="4294967295"/>
          </p:nvPr>
        </p:nvSpPr>
        <p:spPr>
          <a:effectLst/>
        </p:spPr>
        <p:txBody>
          <a:bodyPr/>
          <a:lstStyle/>
          <a:p>
            <a:pPr algn="l" eaLnBrk="1" hangingPunct="1">
              <a:defRPr/>
            </a:pPr>
            <a:r>
              <a:rPr lang="ru-RU" altLang="ja-JP" sz="3600" b="1">
                <a:solidFill>
                  <a:schemeClr val="bg1"/>
                </a:solidFill>
                <a:latin typeface="Arial"/>
                <a:ea typeface="ＭＳ Ｐゴシック" charset="0"/>
                <a:cs typeface="Arial"/>
              </a:rPr>
              <a:t>"</a:t>
            </a:r>
            <a:r>
              <a:rPr lang="en-US" altLang="ja-JP" sz="3600" b="1">
                <a:solidFill>
                  <a:schemeClr val="bg1"/>
                </a:solidFill>
                <a:latin typeface="Arial"/>
                <a:ea typeface="ＭＳ Ｐゴシック" charset="0"/>
                <a:cs typeface="Arial"/>
              </a:rPr>
              <a:t>He prepares a table before me in the presence of my enemies</a:t>
            </a:r>
            <a:r>
              <a:rPr lang="ru-RU" altLang="ja-JP" sz="3600" b="1">
                <a:solidFill>
                  <a:schemeClr val="bg1"/>
                </a:solidFill>
                <a:latin typeface="Arial"/>
                <a:ea typeface="ＭＳ Ｐゴシック" charset="0"/>
                <a:cs typeface="Arial"/>
              </a:rPr>
              <a:t>"</a:t>
            </a:r>
            <a:r>
              <a:rPr lang="en-US" altLang="ja-JP" sz="3600" b="1">
                <a:solidFill>
                  <a:schemeClr val="bg1"/>
                </a:solidFill>
                <a:latin typeface="Arial"/>
                <a:ea typeface="ＭＳ Ｐゴシック" charset="0"/>
                <a:cs typeface="Arial"/>
              </a:rPr>
              <a:t> (v. 5)</a:t>
            </a:r>
            <a:endParaRPr lang="en-US" b="1">
              <a:latin typeface="Arial"/>
              <a:ea typeface="ＭＳ Ｐゴシック" charset="0"/>
              <a:cs typeface="Arial"/>
            </a:endParaRPr>
          </a:p>
        </p:txBody>
      </p:sp>
      <p:pic>
        <p:nvPicPr>
          <p:cNvPr id="430084"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133600"/>
            <a:ext cx="3962400" cy="341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090" name="WordArt 10"/>
          <p:cNvSpPr>
            <a:spLocks noChangeArrowheads="1" noChangeShapeType="1" noTextEdit="1"/>
          </p:cNvSpPr>
          <p:nvPr/>
        </p:nvSpPr>
        <p:spPr bwMode="auto">
          <a:xfrm>
            <a:off x="5257800" y="4419600"/>
            <a:ext cx="1066800" cy="2209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t>
            </a:r>
          </a:p>
        </p:txBody>
      </p:sp>
      <p:sp>
        <p:nvSpPr>
          <p:cNvPr id="9" name="TextBox 8"/>
          <p:cNvSpPr txBox="1">
            <a:spLocks noChangeArrowheads="1"/>
          </p:cNvSpPr>
          <p:nvPr/>
        </p:nvSpPr>
        <p:spPr bwMode="auto">
          <a:xfrm>
            <a:off x="4267200" y="3733800"/>
            <a:ext cx="711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a:solidFill>
                  <a:srgbClr val="FFFFFF"/>
                </a:solidFill>
              </a:rPr>
              <a:t>or</a:t>
            </a:r>
          </a:p>
        </p:txBody>
      </p:sp>
      <p:sp>
        <p:nvSpPr>
          <p:cNvPr id="12" name="TextBox 11"/>
          <p:cNvSpPr txBox="1">
            <a:spLocks noChangeArrowheads="1"/>
          </p:cNvSpPr>
          <p:nvPr/>
        </p:nvSpPr>
        <p:spPr bwMode="auto">
          <a:xfrm>
            <a:off x="304800" y="5627688"/>
            <a:ext cx="35052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FFFFFF"/>
                </a:solidFill>
              </a:rPr>
              <a:t>Sheep</a:t>
            </a:r>
          </a:p>
        </p:txBody>
      </p:sp>
      <p:sp>
        <p:nvSpPr>
          <p:cNvPr id="13" name="TextBox 12"/>
          <p:cNvSpPr txBox="1">
            <a:spLocks noChangeArrowheads="1"/>
          </p:cNvSpPr>
          <p:nvPr/>
        </p:nvSpPr>
        <p:spPr bwMode="auto">
          <a:xfrm>
            <a:off x="6096000" y="5627688"/>
            <a:ext cx="2743200" cy="1077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FFFFFF"/>
                </a:solidFill>
              </a:rPr>
              <a:t>Banqueting Victor</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30084"/>
                                        </p:tgtEl>
                                        <p:attrNameLst>
                                          <p:attrName>style.visibility</p:attrName>
                                        </p:attrNameLst>
                                      </p:cBhvr>
                                      <p:to>
                                        <p:strVal val="visible"/>
                                      </p:to>
                                    </p:set>
                                    <p:animEffect transition="in" filter="wipe(down)">
                                      <p:cBhvr>
                                        <p:cTn id="7" dur="1000"/>
                                        <p:tgtEl>
                                          <p:spTgt spid="43008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nodeType="afterGroup">
                            <p:stCondLst>
                              <p:cond delay="0"/>
                            </p:stCondLst>
                            <p:childTnLst>
                              <p:par>
                                <p:cTn id="21" presetID="22" presetClass="entr" presetSubtype="4" fill="hold" grpId="0" nodeType="afterEffect">
                                  <p:stCondLst>
                                    <p:cond delay="0"/>
                                  </p:stCondLst>
                                  <p:childTnLst>
                                    <p:set>
                                      <p:cBhvr>
                                        <p:cTn id="22" dur="1" fill="hold">
                                          <p:stCondLst>
                                            <p:cond delay="0"/>
                                          </p:stCondLst>
                                        </p:cTn>
                                        <p:tgtEl>
                                          <p:spTgt spid="430090"/>
                                        </p:tgtEl>
                                        <p:attrNameLst>
                                          <p:attrName>style.visibility</p:attrName>
                                        </p:attrNameLst>
                                      </p:cBhvr>
                                      <p:to>
                                        <p:strVal val="visible"/>
                                      </p:to>
                                    </p:set>
                                    <p:animEffect transition="in" filter="wipe(down)">
                                      <p:cBhvr>
                                        <p:cTn id="23" dur="1000"/>
                                        <p:tgtEl>
                                          <p:spTgt spid="430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0" grpId="0" animBg="1"/>
      <p:bldP spid="9"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anque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56188" y="2362200"/>
            <a:ext cx="4087812"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083" name="Rectangle 3"/>
          <p:cNvSpPr>
            <a:spLocks noGrp="1" noChangeArrowheads="1"/>
          </p:cNvSpPr>
          <p:nvPr>
            <p:ph type="title" idx="4294967295"/>
          </p:nvPr>
        </p:nvSpPr>
        <p:spPr>
          <a:noFill/>
          <a:ln>
            <a:noFill/>
          </a:ln>
          <a:effectLst/>
        </p:spPr>
        <p:txBody>
          <a:bodyPr vert="horz" wrap="square" lIns="91440" tIns="45720" rIns="91440" bIns="45720" numCol="1" anchor="ctr" anchorCtr="0" compatLnSpc="1">
            <a:prstTxWarp prst="textNoShape">
              <a:avLst/>
            </a:prstTxWarp>
          </a:bodyPr>
          <a:lstStyle/>
          <a:p>
            <a:pPr algn="l" eaLnBrk="1" hangingPunct="1"/>
            <a:r>
              <a:rPr lang="ru-RU" altLang="ja-JP" sz="3600" b="1">
                <a:solidFill>
                  <a:schemeClr val="bg1"/>
                </a:solidFill>
                <a:latin typeface="Arial"/>
                <a:ea typeface="ＭＳ Ｐゴシック" charset="0"/>
                <a:cs typeface="Arial"/>
              </a:rPr>
              <a:t>"</a:t>
            </a:r>
            <a:r>
              <a:rPr lang="en-US" altLang="ja-JP" sz="3600" b="1">
                <a:solidFill>
                  <a:schemeClr val="bg1"/>
                </a:solidFill>
                <a:latin typeface="Arial"/>
                <a:ea typeface="ＭＳ Ｐゴシック" charset="0"/>
                <a:cs typeface="Arial"/>
              </a:rPr>
              <a:t>He prepares a table before me in the presence of my enemies</a:t>
            </a:r>
            <a:r>
              <a:rPr lang="ru-RU" altLang="ja-JP" sz="3600" b="1">
                <a:solidFill>
                  <a:schemeClr val="bg1"/>
                </a:solidFill>
                <a:latin typeface="Arial"/>
                <a:ea typeface="ＭＳ Ｐゴシック" charset="0"/>
                <a:cs typeface="Arial"/>
              </a:rPr>
              <a:t>"</a:t>
            </a:r>
            <a:r>
              <a:rPr lang="en-US" altLang="ja-JP" sz="3600" b="1">
                <a:solidFill>
                  <a:schemeClr val="bg1"/>
                </a:solidFill>
                <a:latin typeface="Arial"/>
                <a:ea typeface="ＭＳ Ｐゴシック" charset="0"/>
                <a:cs typeface="Arial"/>
              </a:rPr>
              <a:t> (v. 5)</a:t>
            </a:r>
            <a:endParaRPr lang="en-US" sz="3600" b="1">
              <a:solidFill>
                <a:schemeClr val="bg1"/>
              </a:solidFill>
              <a:latin typeface="Arial"/>
              <a:ea typeface="ＭＳ Ｐゴシック" charset="0"/>
              <a:cs typeface="Arial"/>
            </a:endParaRPr>
          </a:p>
        </p:txBody>
      </p:sp>
      <p:sp>
        <p:nvSpPr>
          <p:cNvPr id="430090" name="WordArt 10"/>
          <p:cNvSpPr>
            <a:spLocks noChangeArrowheads="1" noChangeShapeType="1" noTextEdit="1"/>
          </p:cNvSpPr>
          <p:nvPr/>
        </p:nvSpPr>
        <p:spPr bwMode="auto">
          <a:xfrm>
            <a:off x="5257800" y="4419600"/>
            <a:ext cx="1066800" cy="2209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t>
            </a:r>
          </a:p>
        </p:txBody>
      </p:sp>
      <p:sp>
        <p:nvSpPr>
          <p:cNvPr id="9" name="TextBox 8"/>
          <p:cNvSpPr txBox="1">
            <a:spLocks noChangeArrowheads="1"/>
          </p:cNvSpPr>
          <p:nvPr/>
        </p:nvSpPr>
        <p:spPr bwMode="auto">
          <a:xfrm>
            <a:off x="4038600" y="3733800"/>
            <a:ext cx="711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a:solidFill>
                  <a:srgbClr val="FFFFFF"/>
                </a:solidFill>
              </a:rPr>
              <a:t>or</a:t>
            </a:r>
          </a:p>
        </p:txBody>
      </p:sp>
      <p:sp>
        <p:nvSpPr>
          <p:cNvPr id="12" name="TextBox 11"/>
          <p:cNvSpPr txBox="1">
            <a:spLocks noChangeArrowheads="1"/>
          </p:cNvSpPr>
          <p:nvPr/>
        </p:nvSpPr>
        <p:spPr bwMode="auto">
          <a:xfrm>
            <a:off x="101600" y="5410200"/>
            <a:ext cx="3505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ru-RU" altLang="ja-JP" sz="3200" b="1">
                <a:solidFill>
                  <a:srgbClr val="FFFFFF"/>
                </a:solidFill>
              </a:rPr>
              <a:t>"</a:t>
            </a:r>
            <a:r>
              <a:rPr lang="en-US" altLang="ja-JP" sz="3200" b="1">
                <a:solidFill>
                  <a:srgbClr val="FFFFFF"/>
                </a:solidFill>
              </a:rPr>
              <a:t>Banquet</a:t>
            </a:r>
            <a:r>
              <a:rPr lang="ru-RU" altLang="ja-JP" sz="3200" b="1">
                <a:solidFill>
                  <a:srgbClr val="FFFFFF"/>
                </a:solidFill>
              </a:rPr>
              <a:t>"</a:t>
            </a:r>
            <a:r>
              <a:rPr lang="en-US" altLang="ja-JP" sz="3200" b="1">
                <a:solidFill>
                  <a:srgbClr val="FFFFFF"/>
                </a:solidFill>
              </a:rPr>
              <a:t> of grass</a:t>
            </a:r>
            <a:endParaRPr lang="en-US" sz="3200" b="1">
              <a:solidFill>
                <a:srgbClr val="FFFFFF"/>
              </a:solidFill>
            </a:endParaRPr>
          </a:p>
        </p:txBody>
      </p:sp>
      <p:sp>
        <p:nvSpPr>
          <p:cNvPr id="13" name="TextBox 12"/>
          <p:cNvSpPr txBox="1">
            <a:spLocks noChangeArrowheads="1"/>
          </p:cNvSpPr>
          <p:nvPr/>
        </p:nvSpPr>
        <p:spPr bwMode="auto">
          <a:xfrm>
            <a:off x="5727700" y="5410200"/>
            <a:ext cx="2743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FFFFFF"/>
                </a:solidFill>
              </a:rPr>
              <a:t>Literal banquet</a:t>
            </a:r>
          </a:p>
        </p:txBody>
      </p:sp>
      <p:pic>
        <p:nvPicPr>
          <p:cNvPr id="10" name="Picture 2" descr="Landscape 080"/>
          <p:cNvPicPr>
            <a:picLocks noChangeAspect="1" noChangeArrowheads="1"/>
          </p:cNvPicPr>
          <p:nvPr/>
        </p:nvPicPr>
        <p:blipFill>
          <a:blip r:embed="rId4" cstate="screen">
            <a:lum bright="-18000" contrast="12000"/>
            <a:extLst>
              <a:ext uri="{28A0092B-C50C-407E-A947-70E740481C1C}">
                <a14:useLocalDpi xmlns:a14="http://schemas.microsoft.com/office/drawing/2010/main"/>
              </a:ext>
            </a:extLst>
          </a:blip>
          <a:srcRect/>
          <a:stretch>
            <a:fillRect/>
          </a:stretch>
        </p:blipFill>
        <p:spPr bwMode="auto">
          <a:xfrm>
            <a:off x="76200" y="2362200"/>
            <a:ext cx="35814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nodeType="afterGroup">
                            <p:stCondLst>
                              <p:cond delay="0"/>
                            </p:stCondLst>
                            <p:childTnLst>
                              <p:par>
                                <p:cTn id="21" presetID="22" presetClass="entr" presetSubtype="4" fill="hold" grpId="0" nodeType="afterEffect">
                                  <p:stCondLst>
                                    <p:cond delay="0"/>
                                  </p:stCondLst>
                                  <p:childTnLst>
                                    <p:set>
                                      <p:cBhvr>
                                        <p:cTn id="22" dur="1" fill="hold">
                                          <p:stCondLst>
                                            <p:cond delay="0"/>
                                          </p:stCondLst>
                                        </p:cTn>
                                        <p:tgtEl>
                                          <p:spTgt spid="430090"/>
                                        </p:tgtEl>
                                        <p:attrNameLst>
                                          <p:attrName>style.visibility</p:attrName>
                                        </p:attrNameLst>
                                      </p:cBhvr>
                                      <p:to>
                                        <p:strVal val="visible"/>
                                      </p:to>
                                    </p:set>
                                    <p:animEffect transition="in" filter="wipe(down)">
                                      <p:cBhvr>
                                        <p:cTn id="23" dur="1000"/>
                                        <p:tgtEl>
                                          <p:spTgt spid="430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0" grpId="0" animBg="1"/>
      <p:bldP spid="9"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Landscape 080"/>
          <p:cNvPicPr>
            <a:picLocks noChangeAspect="1" noChangeArrowheads="1"/>
          </p:cNvPicPr>
          <p:nvPr/>
        </p:nvPicPr>
        <p:blipFill>
          <a:blip r:embed="rId3">
            <a:lum bright="-18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7491" name="Rectangle 3"/>
          <p:cNvSpPr>
            <a:spLocks noGrp="1" noChangeArrowheads="1"/>
          </p:cNvSpPr>
          <p:nvPr>
            <p:ph type="title" idx="4294967295"/>
          </p:nvPr>
        </p:nvSpPr>
        <p:spPr>
          <a:xfrm>
            <a:off x="0" y="274638"/>
            <a:ext cx="8686800" cy="11430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en-US" dirty="0">
                <a:solidFill>
                  <a:schemeClr val="bg1"/>
                </a:solidFill>
                <a:latin typeface="Arial" charset="0"/>
                <a:ea typeface="ＭＳ Ｐゴシック" charset="0"/>
                <a:cs typeface="Arial" charset="0"/>
              </a:rPr>
              <a:t>Psalm 23 Exegetical Outline</a:t>
            </a:r>
            <a:endParaRPr lang="en-US" dirty="0">
              <a:latin typeface="Arial" charset="0"/>
              <a:ea typeface="ＭＳ Ｐゴシック" charset="0"/>
              <a:cs typeface="Arial" charset="0"/>
            </a:endParaRPr>
          </a:p>
        </p:txBody>
      </p:sp>
      <p:sp>
        <p:nvSpPr>
          <p:cNvPr id="447492" name="Text Box 4"/>
          <p:cNvSpPr txBox="1">
            <a:spLocks noChangeArrowheads="1"/>
          </p:cNvSpPr>
          <p:nvPr/>
        </p:nvSpPr>
        <p:spPr bwMode="auto">
          <a:xfrm>
            <a:off x="0" y="1600200"/>
            <a:ext cx="8915400" cy="4894263"/>
          </a:xfrm>
          <a:prstGeom prst="rect">
            <a:avLst/>
          </a:prstGeom>
          <a:noFill/>
          <a:ln w="9525">
            <a:noFill/>
            <a:miter lim="800000"/>
            <a:headEnd/>
            <a:tailEnd/>
          </a:ln>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804863" lvl="2" indent="-358775">
              <a:defRPr/>
            </a:pPr>
            <a:r>
              <a:rPr lang="en-US" b="1" dirty="0">
                <a:solidFill>
                  <a:schemeClr val="bg1"/>
                </a:solidFill>
                <a:effectLst>
                  <a:outerShdw blurRad="50800" dist="76200" dir="2700000" algn="tl" rotWithShape="0">
                    <a:srgbClr val="000000">
                      <a:alpha val="89000"/>
                    </a:srgbClr>
                  </a:outerShdw>
                </a:effectLst>
                <a:cs typeface="Arial" charset="0"/>
              </a:rPr>
              <a:t>II. The </a:t>
            </a:r>
            <a:r>
              <a:rPr lang="en-US" b="1" dirty="0">
                <a:solidFill>
                  <a:srgbClr val="FFFF00"/>
                </a:solidFill>
                <a:effectLst>
                  <a:outerShdw blurRad="50800" dist="76200" dir="2700000" algn="tl" rotWithShape="0">
                    <a:srgbClr val="000000">
                      <a:alpha val="89000"/>
                    </a:srgbClr>
                  </a:outerShdw>
                </a:effectLst>
                <a:cs typeface="Arial" charset="0"/>
              </a:rPr>
              <a:t>manner</a:t>
            </a:r>
            <a:r>
              <a:rPr lang="en-US" b="1" dirty="0">
                <a:solidFill>
                  <a:schemeClr val="bg1"/>
                </a:solidFill>
                <a:effectLst>
                  <a:outerShdw blurRad="50800" dist="76200" dir="2700000" algn="tl" rotWithShape="0">
                    <a:srgbClr val="000000">
                      <a:alpha val="89000"/>
                    </a:srgbClr>
                  </a:outerShdw>
                </a:effectLst>
                <a:cs typeface="Arial" charset="0"/>
              </a:rPr>
              <a:t> in which God showed His goodness to David was by exalting him like honoring a banqueting victor before his enemies (5).</a:t>
            </a:r>
          </a:p>
          <a:p>
            <a:pPr lvl="3">
              <a:defRPr/>
            </a:pPr>
            <a:endParaRPr lang="en-US" b="1" dirty="0">
              <a:solidFill>
                <a:schemeClr val="bg1"/>
              </a:solidFill>
              <a:effectLst>
                <a:outerShdw blurRad="50800" dist="76200" dir="2700000" algn="tl" rotWithShape="0">
                  <a:srgbClr val="000000">
                    <a:alpha val="89000"/>
                  </a:srgbClr>
                </a:outerShdw>
              </a:effectLst>
              <a:cs typeface="Arial" charset="0"/>
            </a:endParaRPr>
          </a:p>
          <a:p>
            <a:pPr marL="1341438" lvl="3" indent="-536575">
              <a:defRPr/>
            </a:pPr>
            <a:r>
              <a:rPr lang="en-US" b="1" dirty="0">
                <a:solidFill>
                  <a:schemeClr val="bg1"/>
                </a:solidFill>
                <a:effectLst>
                  <a:outerShdw blurRad="50800" dist="76200" dir="2700000" algn="tl" rotWithShape="0">
                    <a:srgbClr val="000000">
                      <a:alpha val="89000"/>
                    </a:srgbClr>
                  </a:outerShdw>
                </a:effectLst>
                <a:cs typeface="Arial" charset="0"/>
              </a:rPr>
              <a:t>A.	The L</a:t>
            </a:r>
            <a:r>
              <a:rPr lang="en-US" sz="2000" b="1" dirty="0">
                <a:solidFill>
                  <a:schemeClr val="bg1"/>
                </a:solidFill>
                <a:effectLst>
                  <a:outerShdw blurRad="50800" dist="76200" dir="2700000" algn="tl" rotWithShape="0">
                    <a:srgbClr val="000000">
                      <a:alpha val="89000"/>
                    </a:srgbClr>
                  </a:outerShdw>
                </a:effectLst>
                <a:cs typeface="Arial" charset="0"/>
              </a:rPr>
              <a:t>ORD</a:t>
            </a:r>
            <a:r>
              <a:rPr lang="en-US" b="1" dirty="0">
                <a:solidFill>
                  <a:schemeClr val="bg1"/>
                </a:solidFill>
                <a:effectLst>
                  <a:outerShdw blurRad="50800" dist="76200" dir="2700000" algn="tl" rotWithShape="0">
                    <a:srgbClr val="000000">
                      <a:alpha val="89000"/>
                    </a:srgbClr>
                  </a:outerShdw>
                </a:effectLst>
                <a:cs typeface="Arial" charset="0"/>
              </a:rPr>
              <a:t> protected &amp; exalted David like a banqueting victor before humbled enemies (5a).</a:t>
            </a:r>
          </a:p>
          <a:p>
            <a:pPr lvl="3">
              <a:defRPr/>
            </a:pPr>
            <a:endParaRPr lang="en-US" b="1" dirty="0">
              <a:solidFill>
                <a:schemeClr val="bg1"/>
              </a:solidFill>
              <a:effectLst>
                <a:outerShdw blurRad="50800" dist="76200" dir="2700000" algn="tl" rotWithShape="0">
                  <a:srgbClr val="000000">
                    <a:alpha val="89000"/>
                  </a:srgbClr>
                </a:outerShdw>
              </a:effectLst>
              <a:cs typeface="Arial" charset="0"/>
            </a:endParaRPr>
          </a:p>
          <a:p>
            <a:pPr marL="1341438" lvl="3" indent="-536575">
              <a:defRPr/>
            </a:pPr>
            <a:r>
              <a:rPr lang="en-US" b="1" dirty="0">
                <a:solidFill>
                  <a:schemeClr val="bg1"/>
                </a:solidFill>
                <a:effectLst>
                  <a:outerShdw blurRad="50800" dist="76200" dir="2700000" algn="tl" rotWithShape="0">
                    <a:srgbClr val="000000">
                      <a:alpha val="89000"/>
                    </a:srgbClr>
                  </a:outerShdw>
                </a:effectLst>
                <a:cs typeface="Arial" charset="0"/>
              </a:rPr>
              <a:t>B.	The L</a:t>
            </a:r>
            <a:r>
              <a:rPr lang="en-US" sz="2000" b="1" dirty="0">
                <a:solidFill>
                  <a:schemeClr val="bg1"/>
                </a:solidFill>
                <a:effectLst>
                  <a:outerShdw blurRad="50800" dist="76200" dir="2700000" algn="tl" rotWithShape="0">
                    <a:srgbClr val="000000">
                      <a:alpha val="89000"/>
                    </a:srgbClr>
                  </a:outerShdw>
                </a:effectLst>
                <a:cs typeface="Arial" charset="0"/>
              </a:rPr>
              <a:t>ORD</a:t>
            </a:r>
            <a:r>
              <a:rPr lang="en-US" b="1" dirty="0">
                <a:solidFill>
                  <a:schemeClr val="bg1"/>
                </a:solidFill>
                <a:effectLst>
                  <a:outerShdw blurRad="50800" dist="76200" dir="2700000" algn="tl" rotWithShape="0">
                    <a:srgbClr val="000000">
                      <a:alpha val="89000"/>
                    </a:srgbClr>
                  </a:outerShdw>
                </a:effectLst>
                <a:cs typeface="Arial" charset="0"/>
              </a:rPr>
              <a:t> honored David (5b).</a:t>
            </a:r>
          </a:p>
          <a:p>
            <a:pPr lvl="3">
              <a:defRPr/>
            </a:pPr>
            <a:endParaRPr lang="en-US" b="1" dirty="0">
              <a:solidFill>
                <a:schemeClr val="bg1"/>
              </a:solidFill>
              <a:effectLst>
                <a:outerShdw blurRad="50800" dist="76200" dir="2700000" algn="tl" rotWithShape="0">
                  <a:srgbClr val="000000">
                    <a:alpha val="89000"/>
                  </a:srgbClr>
                </a:outerShdw>
              </a:effectLst>
              <a:cs typeface="Arial" charset="0"/>
            </a:endParaRPr>
          </a:p>
          <a:p>
            <a:pPr marL="1341438" lvl="3" indent="-536575">
              <a:defRPr/>
            </a:pPr>
            <a:r>
              <a:rPr lang="en-US" b="1" dirty="0">
                <a:solidFill>
                  <a:schemeClr val="bg1"/>
                </a:solidFill>
                <a:effectLst>
                  <a:outerShdw blurRad="50800" dist="76200" dir="2700000" algn="tl" rotWithShape="0">
                    <a:srgbClr val="000000">
                      <a:alpha val="89000"/>
                    </a:srgbClr>
                  </a:outerShdw>
                </a:effectLst>
                <a:cs typeface="Arial" charset="0"/>
              </a:rPr>
              <a:t>C.	The L</a:t>
            </a:r>
            <a:r>
              <a:rPr lang="en-US" sz="2000" b="1" dirty="0">
                <a:solidFill>
                  <a:schemeClr val="bg1"/>
                </a:solidFill>
                <a:effectLst>
                  <a:outerShdw blurRad="50800" dist="76200" dir="2700000" algn="tl" rotWithShape="0">
                    <a:srgbClr val="000000">
                      <a:alpha val="89000"/>
                    </a:srgbClr>
                  </a:outerShdw>
                </a:effectLst>
                <a:cs typeface="Arial" charset="0"/>
              </a:rPr>
              <a:t>ORD</a:t>
            </a:r>
            <a:r>
              <a:rPr lang="en-US" b="1" dirty="0">
                <a:solidFill>
                  <a:schemeClr val="bg1"/>
                </a:solidFill>
                <a:effectLst>
                  <a:outerShdw blurRad="50800" dist="76200" dir="2700000" algn="tl" rotWithShape="0">
                    <a:srgbClr val="000000">
                      <a:alpha val="89000"/>
                    </a:srgbClr>
                  </a:outerShdw>
                </a:effectLst>
                <a:cs typeface="Arial" charset="0"/>
              </a:rPr>
              <a:t> provided more blessings than David could possibly enjoy (5c).</a:t>
            </a:r>
          </a:p>
          <a:p>
            <a:pPr lvl="3">
              <a:defRPr/>
            </a:pPr>
            <a:endParaRPr lang="en-US" b="1" dirty="0">
              <a:solidFill>
                <a:schemeClr val="bg1"/>
              </a:solidFill>
              <a:effectLst>
                <a:outerShdw blurRad="50800" dist="76200" dir="2700000" algn="tl" rotWithShape="0">
                  <a:srgbClr val="000000">
                    <a:alpha val="89000"/>
                  </a:srgbClr>
                </a:outerShdw>
              </a:effectLst>
              <a:cs typeface="Arial" charset="0"/>
            </a:endParaRPr>
          </a:p>
          <a:p>
            <a:pPr>
              <a:defRPr/>
            </a:pPr>
            <a:endParaRPr lang="en-US" b="1" dirty="0">
              <a:solidFill>
                <a:schemeClr val="bg1"/>
              </a:solidFill>
              <a:effectLst>
                <a:outerShdw blurRad="50800" dist="76200" dir="2700000" algn="tl" rotWithShape="0">
                  <a:srgbClr val="000000">
                    <a:alpha val="89000"/>
                  </a:srgbClr>
                </a:outerShdw>
              </a:effectLst>
              <a:cs typeface="Arial" charset="0"/>
            </a:endParaRPr>
          </a:p>
        </p:txBody>
      </p:sp>
      <p:sp>
        <p:nvSpPr>
          <p:cNvPr id="120836" name="Text Box 5"/>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cs typeface="Arial" charset="0"/>
              </a:rPr>
              <a:t>46</a:t>
            </a:r>
            <a:endParaRPr lang="en-US">
              <a:cs typeface="Arial" charset="0"/>
            </a:endParaRPr>
          </a:p>
        </p:txBody>
      </p:sp>
      <p:sp>
        <p:nvSpPr>
          <p:cNvPr id="2" name="Rectangle 1"/>
          <p:cNvSpPr/>
          <p:nvPr/>
        </p:nvSpPr>
        <p:spPr>
          <a:xfrm>
            <a:off x="595313" y="2668588"/>
            <a:ext cx="8320087" cy="400050"/>
          </a:xfrm>
          <a:prstGeom prst="rect">
            <a:avLst/>
          </a:prstGeom>
          <a:effectLst/>
        </p:spPr>
        <p:txBody>
          <a:bodyPr>
            <a:spAutoFit/>
          </a:bodyPr>
          <a:lstStyle/>
          <a:p>
            <a:pPr>
              <a:defRPr/>
            </a:pPr>
            <a:r>
              <a:rPr lang="ru-RU" sz="2000" b="1" i="1">
                <a:solidFill>
                  <a:srgbClr val="FFFF00"/>
                </a:solidFill>
                <a:effectLst>
                  <a:outerShdw blurRad="50800" dist="76200" dir="2700000" algn="tl" rotWithShape="0">
                    <a:srgbClr val="000000">
                      <a:alpha val="89000"/>
                    </a:srgbClr>
                  </a:outerShdw>
                </a:effectLst>
              </a:rPr>
              <a:t>"</a:t>
            </a:r>
            <a:r>
              <a:rPr lang="en-US" sz="2000" b="1" i="1">
                <a:solidFill>
                  <a:srgbClr val="FFFF00"/>
                </a:solidFill>
                <a:effectLst>
                  <a:outerShdw blurRad="50800" dist="76200" dir="2700000" algn="tl" rotWithShape="0">
                    <a:srgbClr val="000000">
                      <a:alpha val="89000"/>
                    </a:srgbClr>
                  </a:outerShdw>
                </a:effectLst>
              </a:rPr>
              <a:t>You prepare a table before me in the presence of my enemies</a:t>
            </a:r>
            <a:r>
              <a:rPr lang="ru-RU" sz="2000" b="1" i="1">
                <a:solidFill>
                  <a:srgbClr val="FFFF00"/>
                </a:solidFill>
                <a:effectLst>
                  <a:outerShdw blurRad="50800" dist="76200" dir="2700000" algn="tl" rotWithShape="0">
                    <a:srgbClr val="000000">
                      <a:alpha val="89000"/>
                    </a:srgbClr>
                  </a:outerShdw>
                </a:effectLst>
              </a:rPr>
              <a:t>"</a:t>
            </a:r>
            <a:endParaRPr lang="en-US" sz="2000" i="1">
              <a:solidFill>
                <a:srgbClr val="FFFF00"/>
              </a:solidFill>
              <a:effectLst>
                <a:outerShdw blurRad="50800" dist="76200" dir="2700000" algn="tl" rotWithShape="0">
                  <a:srgbClr val="000000">
                    <a:alpha val="89000"/>
                  </a:srgbClr>
                </a:outerShdw>
              </a:effectLst>
            </a:endParaRPr>
          </a:p>
        </p:txBody>
      </p:sp>
      <p:sp>
        <p:nvSpPr>
          <p:cNvPr id="7" name="Rectangle 6"/>
          <p:cNvSpPr/>
          <p:nvPr/>
        </p:nvSpPr>
        <p:spPr>
          <a:xfrm>
            <a:off x="595313" y="3789363"/>
            <a:ext cx="6748462" cy="400050"/>
          </a:xfrm>
          <a:prstGeom prst="rect">
            <a:avLst/>
          </a:prstGeom>
          <a:effectLst/>
        </p:spPr>
        <p:txBody>
          <a:bodyPr>
            <a:spAutoFit/>
          </a:bodyPr>
          <a:lstStyle/>
          <a:p>
            <a:pPr>
              <a:defRPr/>
            </a:pPr>
            <a:r>
              <a:rPr lang="ru-RU" sz="2000" b="1" i="1">
                <a:solidFill>
                  <a:srgbClr val="FFFF00"/>
                </a:solidFill>
                <a:effectLst>
                  <a:outerShdw blurRad="50800" dist="76200" dir="2700000" algn="tl" rotWithShape="0">
                    <a:srgbClr val="000000">
                      <a:alpha val="89000"/>
                    </a:srgbClr>
                  </a:outerShdw>
                </a:effectLst>
              </a:rPr>
              <a:t>"</a:t>
            </a:r>
            <a:r>
              <a:rPr lang="en-US" sz="2000" b="1" i="1">
                <a:solidFill>
                  <a:srgbClr val="FFFF00"/>
                </a:solidFill>
                <a:effectLst>
                  <a:outerShdw blurRad="50800" dist="76200" dir="2700000" algn="tl" rotWithShape="0">
                    <a:srgbClr val="000000">
                      <a:alpha val="89000"/>
                    </a:srgbClr>
                  </a:outerShdw>
                </a:effectLst>
              </a:rPr>
              <a:t>You anoint my head with oil</a:t>
            </a:r>
            <a:r>
              <a:rPr lang="ru-RU" sz="2000" b="1" i="1">
                <a:solidFill>
                  <a:srgbClr val="FFFF00"/>
                </a:solidFill>
                <a:effectLst>
                  <a:outerShdw blurRad="50800" dist="76200" dir="2700000" algn="tl" rotWithShape="0">
                    <a:srgbClr val="000000">
                      <a:alpha val="89000"/>
                    </a:srgbClr>
                  </a:outerShdw>
                </a:effectLst>
              </a:rPr>
              <a:t>"</a:t>
            </a:r>
            <a:endParaRPr lang="en-US" sz="2000" i="1">
              <a:solidFill>
                <a:srgbClr val="FFFF00"/>
              </a:solidFill>
              <a:effectLst>
                <a:outerShdw blurRad="50800" dist="76200" dir="2700000" algn="tl" rotWithShape="0">
                  <a:srgbClr val="000000">
                    <a:alpha val="89000"/>
                  </a:srgbClr>
                </a:outerShdw>
              </a:effectLst>
            </a:endParaRPr>
          </a:p>
        </p:txBody>
      </p:sp>
      <p:sp>
        <p:nvSpPr>
          <p:cNvPr id="8" name="Rectangle 7"/>
          <p:cNvSpPr/>
          <p:nvPr/>
        </p:nvSpPr>
        <p:spPr>
          <a:xfrm>
            <a:off x="595313" y="4581525"/>
            <a:ext cx="6748462" cy="400050"/>
          </a:xfrm>
          <a:prstGeom prst="rect">
            <a:avLst/>
          </a:prstGeom>
          <a:effectLst/>
        </p:spPr>
        <p:txBody>
          <a:bodyPr>
            <a:spAutoFit/>
          </a:bodyPr>
          <a:lstStyle/>
          <a:p>
            <a:pPr>
              <a:defRPr/>
            </a:pPr>
            <a:r>
              <a:rPr lang="ru-RU" sz="2000" b="1" i="1">
                <a:solidFill>
                  <a:srgbClr val="FFFF00"/>
                </a:solidFill>
                <a:effectLst>
                  <a:outerShdw blurRad="50800" dist="76200" dir="2700000" algn="tl" rotWithShape="0">
                    <a:srgbClr val="000000">
                      <a:alpha val="89000"/>
                    </a:srgbClr>
                  </a:outerShdw>
                </a:effectLst>
              </a:rPr>
              <a:t>"</a:t>
            </a:r>
            <a:r>
              <a:rPr lang="en-US" sz="2000" b="1" i="1">
                <a:solidFill>
                  <a:srgbClr val="FFFF00"/>
                </a:solidFill>
                <a:effectLst>
                  <a:outerShdw blurRad="50800" dist="76200" dir="2700000" algn="tl" rotWithShape="0">
                    <a:srgbClr val="000000">
                      <a:alpha val="89000"/>
                    </a:srgbClr>
                  </a:outerShdw>
                </a:effectLst>
              </a:rPr>
              <a:t>My cup overflows</a:t>
            </a:r>
            <a:r>
              <a:rPr lang="ru-RU" sz="2000" b="1" i="1">
                <a:solidFill>
                  <a:srgbClr val="FFFF00"/>
                </a:solidFill>
                <a:effectLst>
                  <a:outerShdw blurRad="50800" dist="76200" dir="2700000" algn="tl" rotWithShape="0">
                    <a:srgbClr val="000000">
                      <a:alpha val="89000"/>
                    </a:srgbClr>
                  </a:outerShdw>
                </a:effectLst>
              </a:rPr>
              <a:t>"</a:t>
            </a:r>
            <a:endParaRPr lang="en-US" sz="2000" i="1">
              <a:solidFill>
                <a:srgbClr val="FFFF00"/>
              </a:solidFill>
              <a:effectLst>
                <a:outerShdw blurRad="50800" dist="76200" dir="2700000" algn="tl" rotWithShape="0">
                  <a:srgbClr val="000000">
                    <a:alpha val="89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4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7492">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749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749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2" grpId="0" build="p"/>
      <p:bldP spid="2"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Landscape 0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8035" name="Rectangle 3"/>
          <p:cNvSpPr>
            <a:spLocks noGrp="1" noChangeArrowheads="1"/>
          </p:cNvSpPr>
          <p:nvPr>
            <p:ph type="title" idx="4294967295"/>
          </p:nvPr>
        </p:nvSpPr>
        <p:spPr>
          <a:xfrm>
            <a:off x="457200" y="76200"/>
            <a:ext cx="8229600" cy="914400"/>
          </a:xfrm>
          <a:effectLst>
            <a:outerShdw blurRad="63500" dist="107763" dir="2700000" algn="ctr" rotWithShape="0">
              <a:srgbClr val="000000">
                <a:alpha val="74998"/>
              </a:srgbClr>
            </a:outerShdw>
          </a:effectLst>
        </p:spPr>
        <p:txBody>
          <a:bodyPr/>
          <a:lstStyle/>
          <a:p>
            <a:pPr eaLnBrk="1" hangingPunct="1">
              <a:defRPr/>
            </a:pPr>
            <a:r>
              <a:rPr lang="en-US" sz="6000" b="1">
                <a:solidFill>
                  <a:schemeClr val="bg1"/>
                </a:solidFill>
                <a:latin typeface="Aramis Regular" charset="0"/>
                <a:ea typeface="ＭＳ Ｐゴシック" charset="0"/>
                <a:cs typeface="ＭＳ Ｐゴシック" charset="0"/>
              </a:rPr>
              <a:t>Psalm 23</a:t>
            </a:r>
            <a:endParaRPr lang="en-US">
              <a:latin typeface="Arial" charset="0"/>
              <a:ea typeface="ＭＳ Ｐゴシック" charset="0"/>
              <a:cs typeface="ＭＳ Ｐゴシック" charset="0"/>
            </a:endParaRPr>
          </a:p>
        </p:txBody>
      </p:sp>
      <p:sp>
        <p:nvSpPr>
          <p:cNvPr id="428036" name="Text Box 4"/>
          <p:cNvSpPr txBox="1">
            <a:spLocks noChangeArrowheads="1"/>
          </p:cNvSpPr>
          <p:nvPr/>
        </p:nvSpPr>
        <p:spPr bwMode="auto">
          <a:xfrm>
            <a:off x="304800" y="1096963"/>
            <a:ext cx="8458200" cy="5643562"/>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800" b="1" baseline="30000" dirty="0">
                <a:solidFill>
                  <a:schemeClr val="bg1"/>
                </a:solidFill>
              </a:rPr>
              <a:t>1</a:t>
            </a:r>
            <a:r>
              <a:rPr lang="en-US" sz="2800" b="1" dirty="0">
                <a:solidFill>
                  <a:schemeClr val="bg1"/>
                </a:solidFill>
              </a:rPr>
              <a:t>The L</a:t>
            </a:r>
            <a:r>
              <a:rPr lang="en-US" b="1" dirty="0">
                <a:solidFill>
                  <a:schemeClr val="bg1"/>
                </a:solidFill>
              </a:rPr>
              <a:t>ORD</a:t>
            </a:r>
            <a:r>
              <a:rPr lang="en-US" sz="2800" b="1" dirty="0">
                <a:solidFill>
                  <a:schemeClr val="bg1"/>
                </a:solidFill>
              </a:rPr>
              <a:t> is my shepherd, I shall not be in want.  </a:t>
            </a:r>
            <a:r>
              <a:rPr lang="en-US" sz="2800" b="1" baseline="30000" dirty="0">
                <a:solidFill>
                  <a:schemeClr val="bg1"/>
                </a:solidFill>
              </a:rPr>
              <a:t>2</a:t>
            </a:r>
            <a:r>
              <a:rPr lang="en-US" sz="2800" b="1" dirty="0">
                <a:solidFill>
                  <a:schemeClr val="bg1"/>
                </a:solidFill>
              </a:rPr>
              <a:t>He makes me lie down in green pastures, he leads me beside quiet waters,  </a:t>
            </a:r>
            <a:r>
              <a:rPr lang="en-US" sz="2800" b="1" baseline="30000" dirty="0">
                <a:solidFill>
                  <a:schemeClr val="bg1"/>
                </a:solidFill>
              </a:rPr>
              <a:t>3</a:t>
            </a:r>
            <a:r>
              <a:rPr lang="en-US" sz="2800" b="1" dirty="0">
                <a:solidFill>
                  <a:schemeClr val="bg1"/>
                </a:solidFill>
              </a:rPr>
              <a:t>he restores my soul. He guides me in paths of righteousness for his name's sake.  </a:t>
            </a:r>
            <a:r>
              <a:rPr lang="en-US" sz="2800" b="1" baseline="30000" dirty="0">
                <a:solidFill>
                  <a:schemeClr val="bg1"/>
                </a:solidFill>
              </a:rPr>
              <a:t>4</a:t>
            </a:r>
            <a:r>
              <a:rPr lang="en-US" sz="2800" b="1" dirty="0">
                <a:solidFill>
                  <a:schemeClr val="bg1"/>
                </a:solidFill>
              </a:rPr>
              <a:t>Even though I walk through the valley of the shadow of death, I will fear no evil, for you are with me; your rod and your staff, they comfort me.  </a:t>
            </a:r>
            <a:r>
              <a:rPr lang="en-US" sz="2800" b="1" baseline="30000" dirty="0">
                <a:solidFill>
                  <a:schemeClr val="bg1"/>
                </a:solidFill>
              </a:rPr>
              <a:t>5</a:t>
            </a:r>
            <a:r>
              <a:rPr lang="en-US" sz="2800" b="1" dirty="0">
                <a:solidFill>
                  <a:schemeClr val="bg1"/>
                </a:solidFill>
              </a:rPr>
              <a:t>You prepare a table before me in the presence of my enemies. You anoint my head with oil; my cup overflows.  </a:t>
            </a:r>
            <a:r>
              <a:rPr lang="en-US" sz="2800" b="1" baseline="30000" dirty="0">
                <a:solidFill>
                  <a:srgbClr val="FFFF00"/>
                </a:solidFill>
              </a:rPr>
              <a:t>6</a:t>
            </a:r>
            <a:r>
              <a:rPr lang="en-US" sz="2800" b="1" dirty="0">
                <a:solidFill>
                  <a:srgbClr val="FFFF00"/>
                </a:solidFill>
              </a:rPr>
              <a:t>Surely goodness and love will follow me all the days of my life, and I will dwell in the house of the L</a:t>
            </a:r>
            <a:r>
              <a:rPr lang="en-US" b="1" dirty="0">
                <a:solidFill>
                  <a:srgbClr val="FFFF00"/>
                </a:solidFill>
              </a:rPr>
              <a:t>ORD</a:t>
            </a:r>
            <a:r>
              <a:rPr lang="en-US" sz="2800" b="1" dirty="0">
                <a:solidFill>
                  <a:srgbClr val="FFFF00"/>
                </a:solidFill>
              </a:rPr>
              <a:t> forever. </a:t>
            </a:r>
            <a:endParaRPr lang="en-US"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3"/>
          <p:cNvSpPr>
            <a:spLocks noGrp="1" noChangeArrowheads="1"/>
          </p:cNvSpPr>
          <p:nvPr>
            <p:ph type="title" idx="4294967295"/>
          </p:nvPr>
        </p:nvSpPr>
        <p:spPr>
          <a:effectLst>
            <a:outerShdw blurRad="63500" dist="35921" dir="2700000" algn="ctr" rotWithShape="0">
              <a:schemeClr val="tx2">
                <a:alpha val="74998"/>
              </a:schemeClr>
            </a:outerShdw>
          </a:effectLst>
        </p:spPr>
        <p:txBody>
          <a:bodyPr/>
          <a:lstStyle/>
          <a:p>
            <a:pPr eaLnBrk="1" hangingPunct="1">
              <a:defRPr/>
            </a:pPr>
            <a:r>
              <a:rPr lang="en-US" sz="3600" b="1">
                <a:solidFill>
                  <a:schemeClr val="bg1"/>
                </a:solidFill>
                <a:latin typeface="Arial" charset="0"/>
                <a:ea typeface="ＭＳ Ｐゴシック" charset="0"/>
                <a:cs typeface="ＭＳ Ｐゴシック" charset="0"/>
              </a:rPr>
              <a:t>What is dwelling </a:t>
            </a:r>
            <a:br>
              <a:rPr lang="en-US" sz="3600" b="1">
                <a:solidFill>
                  <a:schemeClr val="bg1"/>
                </a:solidFill>
                <a:latin typeface="Arial" charset="0"/>
                <a:ea typeface="ＭＳ Ｐゴシック" charset="0"/>
                <a:cs typeface="ＭＳ Ｐゴシック" charset="0"/>
              </a:rPr>
            </a:br>
            <a:r>
              <a:rPr lang="ru-RU" altLang="ja-JP" sz="3600" b="1">
                <a:solidFill>
                  <a:schemeClr val="bg1"/>
                </a:solidFill>
                <a:latin typeface="Arial" charset="0"/>
                <a:ea typeface="ＭＳ Ｐゴシック" charset="0"/>
                <a:cs typeface="ＭＳ Ｐゴシック" charset="0"/>
              </a:rPr>
              <a:t>"</a:t>
            </a:r>
            <a:r>
              <a:rPr lang="en-US" altLang="ja-JP" sz="3600" b="1">
                <a:solidFill>
                  <a:schemeClr val="bg1"/>
                </a:solidFill>
                <a:latin typeface="Arial" charset="0"/>
                <a:ea typeface="ＭＳ Ｐゴシック" charset="0"/>
                <a:cs typeface="ＭＳ Ｐゴシック" charset="0"/>
              </a:rPr>
              <a:t>in the house of the Lord forever</a:t>
            </a:r>
            <a:r>
              <a:rPr lang="ru-RU" altLang="ja-JP" sz="3600" b="1">
                <a:solidFill>
                  <a:schemeClr val="bg1"/>
                </a:solidFill>
                <a:latin typeface="Arial" charset="0"/>
                <a:ea typeface="ＭＳ Ｐゴシック" charset="0"/>
                <a:cs typeface="ＭＳ Ｐゴシック" charset="0"/>
              </a:rPr>
              <a:t>"</a:t>
            </a:r>
            <a:r>
              <a:rPr lang="en-US" altLang="ja-JP" sz="3600" b="1">
                <a:solidFill>
                  <a:schemeClr val="bg1"/>
                </a:solidFill>
                <a:latin typeface="Arial" charset="0"/>
                <a:ea typeface="ＭＳ Ｐゴシック" charset="0"/>
                <a:cs typeface="ＭＳ Ｐゴシック" charset="0"/>
              </a:rPr>
              <a:t>?</a:t>
            </a:r>
            <a:endParaRPr lang="en-US" b="1">
              <a:latin typeface="Arial" charset="0"/>
              <a:ea typeface="ＭＳ Ｐゴシック" charset="0"/>
              <a:cs typeface="ＭＳ Ｐゴシック" charset="0"/>
            </a:endParaRPr>
          </a:p>
        </p:txBody>
      </p:sp>
      <p:sp>
        <p:nvSpPr>
          <p:cNvPr id="9" name="TextBox 8"/>
          <p:cNvSpPr txBox="1">
            <a:spLocks noChangeArrowheads="1"/>
          </p:cNvSpPr>
          <p:nvPr/>
        </p:nvSpPr>
        <p:spPr bwMode="auto">
          <a:xfrm>
            <a:off x="4241800" y="3733800"/>
            <a:ext cx="711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000" b="1">
                <a:solidFill>
                  <a:srgbClr val="FFFFFF"/>
                </a:solidFill>
              </a:rPr>
              <a:t>or</a:t>
            </a:r>
          </a:p>
        </p:txBody>
      </p:sp>
      <p:pic>
        <p:nvPicPr>
          <p:cNvPr id="7" name="Picture 6" descr="SETTING-UP-THE-TABERNAC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29200" y="2286000"/>
            <a:ext cx="41148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heaveny mansion.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286000"/>
            <a:ext cx="41148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304800" y="5410200"/>
            <a:ext cx="3505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FFFFFF"/>
                </a:solidFill>
              </a:rPr>
              <a:t>Living in heavenly house</a:t>
            </a:r>
          </a:p>
        </p:txBody>
      </p:sp>
      <p:sp>
        <p:nvSpPr>
          <p:cNvPr id="13" name="TextBox 12"/>
          <p:cNvSpPr txBox="1">
            <a:spLocks noChangeArrowheads="1"/>
          </p:cNvSpPr>
          <p:nvPr/>
        </p:nvSpPr>
        <p:spPr bwMode="auto">
          <a:xfrm>
            <a:off x="6096000" y="5410200"/>
            <a:ext cx="27432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a:solidFill>
                  <a:srgbClr val="FFFFFF"/>
                </a:solidFill>
              </a:rPr>
              <a:t>Tabernacle worship</a:t>
            </a:r>
          </a:p>
        </p:txBody>
      </p:sp>
      <p:sp>
        <p:nvSpPr>
          <p:cNvPr id="430090" name="WordArt 10"/>
          <p:cNvSpPr>
            <a:spLocks noChangeArrowheads="1" noChangeShapeType="1" noTextEdit="1"/>
          </p:cNvSpPr>
          <p:nvPr/>
        </p:nvSpPr>
        <p:spPr bwMode="auto">
          <a:xfrm>
            <a:off x="5257800" y="4419600"/>
            <a:ext cx="1066800" cy="2209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nodeType="afterGroup">
                            <p:stCondLst>
                              <p:cond delay="0"/>
                            </p:stCondLst>
                            <p:childTnLst>
                              <p:par>
                                <p:cTn id="20" presetID="22" presetClass="entr" presetSubtype="4" fill="hold" grpId="0" nodeType="afterEffect">
                                  <p:stCondLst>
                                    <p:cond delay="0"/>
                                  </p:stCondLst>
                                  <p:childTnLst>
                                    <p:set>
                                      <p:cBhvr>
                                        <p:cTn id="21" dur="1" fill="hold">
                                          <p:stCondLst>
                                            <p:cond delay="0"/>
                                          </p:stCondLst>
                                        </p:cTn>
                                        <p:tgtEl>
                                          <p:spTgt spid="430090"/>
                                        </p:tgtEl>
                                        <p:attrNameLst>
                                          <p:attrName>style.visibility</p:attrName>
                                        </p:attrNameLst>
                                      </p:cBhvr>
                                      <p:to>
                                        <p:strVal val="visible"/>
                                      </p:to>
                                    </p:set>
                                    <p:animEffect transition="in" filter="wipe(down)">
                                      <p:cBhvr>
                                        <p:cTn id="22" dur="1000"/>
                                        <p:tgtEl>
                                          <p:spTgt spid="430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P spid="4300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Landscape 080"/>
          <p:cNvPicPr>
            <a:picLocks noChangeAspect="1" noChangeArrowheads="1"/>
          </p:cNvPicPr>
          <p:nvPr/>
        </p:nvPicPr>
        <p:blipFill>
          <a:blip r:embed="rId3">
            <a:lum bright="-18000" contras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9539" name="Rectangle 3"/>
          <p:cNvSpPr>
            <a:spLocks noGrp="1" noChangeArrowheads="1"/>
          </p:cNvSpPr>
          <p:nvPr>
            <p:ph type="title" idx="4294967295"/>
          </p:nvPr>
        </p:nvSpPr>
        <p:spPr>
          <a:xfrm>
            <a:off x="0" y="274638"/>
            <a:ext cx="8686800" cy="11430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en-US" dirty="0">
                <a:solidFill>
                  <a:schemeClr val="bg1"/>
                </a:solidFill>
                <a:latin typeface="Arial" charset="0"/>
                <a:ea typeface="ＭＳ Ｐゴシック" charset="0"/>
                <a:cs typeface="Arial" charset="0"/>
              </a:rPr>
              <a:t>Psalm 23 Exegetical Outline</a:t>
            </a:r>
            <a:endParaRPr lang="en-US" dirty="0">
              <a:latin typeface="Arial" charset="0"/>
              <a:ea typeface="ＭＳ Ｐゴシック" charset="0"/>
              <a:cs typeface="Arial" charset="0"/>
            </a:endParaRPr>
          </a:p>
        </p:txBody>
      </p:sp>
      <p:sp>
        <p:nvSpPr>
          <p:cNvPr id="449540" name="Text Box 4"/>
          <p:cNvSpPr txBox="1">
            <a:spLocks noChangeArrowheads="1"/>
          </p:cNvSpPr>
          <p:nvPr/>
        </p:nvSpPr>
        <p:spPr bwMode="auto">
          <a:xfrm>
            <a:off x="0" y="1600200"/>
            <a:ext cx="9067800" cy="3416320"/>
          </a:xfrm>
          <a:prstGeom prst="rect">
            <a:avLst/>
          </a:prstGeom>
          <a:noFill/>
          <a:ln w="9525">
            <a:noFill/>
            <a:miter lim="800000"/>
            <a:headEnd/>
            <a:tailEnd/>
          </a:ln>
          <a:effectLst>
            <a:outerShdw blurRad="63500" dist="35921" dir="2700000" algn="ctr" rotWithShape="0">
              <a:schemeClr val="tx2">
                <a:alpha val="74998"/>
              </a:schemeClr>
            </a:outerShdw>
          </a:effectLst>
        </p:spPr>
        <p:txBody>
          <a:bodyPr wrap="square">
            <a:spAutoFit/>
          </a:bodyPr>
          <a:lstStyle/>
          <a:p>
            <a:pPr marL="804863" lvl="2" indent="-447675">
              <a:defRPr/>
            </a:pPr>
            <a:r>
              <a:rPr lang="en-US" b="1" dirty="0">
                <a:solidFill>
                  <a:schemeClr val="bg1"/>
                </a:solidFill>
                <a:ea typeface="Arial" charset="0"/>
                <a:cs typeface="Arial" charset="0"/>
              </a:rPr>
              <a:t>III. The </a:t>
            </a:r>
            <a:r>
              <a:rPr lang="en-US" b="1" dirty="0">
                <a:solidFill>
                  <a:srgbClr val="FFFF00"/>
                </a:solidFill>
                <a:ea typeface="Arial" charset="0"/>
                <a:cs typeface="Arial" charset="0"/>
              </a:rPr>
              <a:t>response</a:t>
            </a:r>
            <a:r>
              <a:rPr lang="en-US" b="1" dirty="0">
                <a:solidFill>
                  <a:schemeClr val="bg1"/>
                </a:solidFill>
                <a:ea typeface="Arial" charset="0"/>
                <a:cs typeface="Arial" charset="0"/>
              </a:rPr>
              <a:t> of David to God's continued goodness was to commit to commune with the L</a:t>
            </a:r>
            <a:r>
              <a:rPr lang="en-US" sz="2000" b="1" dirty="0">
                <a:solidFill>
                  <a:schemeClr val="bg1"/>
                </a:solidFill>
                <a:ea typeface="Arial" charset="0"/>
                <a:cs typeface="Arial" charset="0"/>
              </a:rPr>
              <a:t>ORD</a:t>
            </a:r>
            <a:r>
              <a:rPr lang="en-US" b="1" dirty="0">
                <a:solidFill>
                  <a:schemeClr val="bg1"/>
                </a:solidFill>
                <a:ea typeface="Arial" charset="0"/>
                <a:cs typeface="Arial" charset="0"/>
              </a:rPr>
              <a:t> at the tabernacle the rest of his life (6).</a:t>
            </a:r>
          </a:p>
          <a:p>
            <a:pPr marL="1385888" lvl="3" indent="-492125">
              <a:defRPr/>
            </a:pPr>
            <a:endParaRPr lang="en-US" b="1" dirty="0">
              <a:solidFill>
                <a:schemeClr val="bg1"/>
              </a:solidFill>
              <a:ea typeface="Arial" charset="0"/>
              <a:cs typeface="Arial" charset="0"/>
            </a:endParaRPr>
          </a:p>
          <a:p>
            <a:pPr marL="1385888" lvl="3" indent="-492125">
              <a:defRPr/>
            </a:pPr>
            <a:r>
              <a:rPr lang="en-US" b="1" dirty="0">
                <a:solidFill>
                  <a:schemeClr val="bg1"/>
                </a:solidFill>
                <a:ea typeface="Arial" charset="0"/>
                <a:cs typeface="Arial" charset="0"/>
              </a:rPr>
              <a:t>A.	David expressed confidence that the L</a:t>
            </a:r>
            <a:r>
              <a:rPr lang="en-US" sz="2000" b="1" dirty="0">
                <a:solidFill>
                  <a:schemeClr val="bg1"/>
                </a:solidFill>
                <a:ea typeface="Arial" charset="0"/>
                <a:cs typeface="Arial" charset="0"/>
              </a:rPr>
              <a:t>ORD</a:t>
            </a:r>
            <a:r>
              <a:rPr lang="en-US" b="1" dirty="0">
                <a:solidFill>
                  <a:schemeClr val="bg1"/>
                </a:solidFill>
                <a:ea typeface="Arial" charset="0"/>
                <a:cs typeface="Arial" charset="0"/>
              </a:rPr>
              <a:t> </a:t>
            </a:r>
            <a:r>
              <a:rPr lang="en-US" b="1" dirty="0">
                <a:solidFill>
                  <a:srgbClr val="FFFF00"/>
                </a:solidFill>
                <a:ea typeface="Arial" charset="0"/>
                <a:cs typeface="Arial" charset="0"/>
              </a:rPr>
              <a:t>would show goodness </a:t>
            </a:r>
            <a:r>
              <a:rPr lang="en-US" b="1" dirty="0">
                <a:solidFill>
                  <a:schemeClr val="bg1"/>
                </a:solidFill>
                <a:ea typeface="Arial" charset="0"/>
                <a:cs typeface="Arial" charset="0"/>
              </a:rPr>
              <a:t>towards him the rest of his life (6a).</a:t>
            </a:r>
          </a:p>
          <a:p>
            <a:pPr marL="1385888" lvl="3" indent="-492125">
              <a:defRPr/>
            </a:pPr>
            <a:endParaRPr lang="en-US" b="1" dirty="0">
              <a:solidFill>
                <a:schemeClr val="bg1"/>
              </a:solidFill>
              <a:ea typeface="Arial" charset="0"/>
              <a:cs typeface="Arial" charset="0"/>
            </a:endParaRPr>
          </a:p>
          <a:p>
            <a:pPr marL="1385888" lvl="3" indent="-492125">
              <a:defRPr/>
            </a:pPr>
            <a:r>
              <a:rPr lang="en-US" b="1" dirty="0">
                <a:solidFill>
                  <a:schemeClr val="bg1"/>
                </a:solidFill>
                <a:ea typeface="Arial" charset="0"/>
                <a:cs typeface="Arial" charset="0"/>
              </a:rPr>
              <a:t>B.	David's response was to </a:t>
            </a:r>
            <a:r>
              <a:rPr lang="en-US" b="1" dirty="0">
                <a:solidFill>
                  <a:srgbClr val="FFFF00"/>
                </a:solidFill>
                <a:ea typeface="Arial" charset="0"/>
                <a:cs typeface="Arial" charset="0"/>
              </a:rPr>
              <a:t>commit to commune </a:t>
            </a:r>
            <a:r>
              <a:rPr lang="en-US" b="1" dirty="0">
                <a:solidFill>
                  <a:schemeClr val="bg1"/>
                </a:solidFill>
                <a:ea typeface="Arial" charset="0"/>
                <a:cs typeface="Arial" charset="0"/>
              </a:rPr>
              <a:t>with God at the tabernacle the rest of his life (6b).</a:t>
            </a:r>
          </a:p>
        </p:txBody>
      </p:sp>
      <p:sp>
        <p:nvSpPr>
          <p:cNvPr id="126980" name="Text Box 5"/>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cs typeface="Arial" charset="0"/>
              </a:rPr>
              <a:t>46</a:t>
            </a:r>
            <a:endParaRPr lang="en-US">
              <a:cs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eMoreVagu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6366" t="10992" r="22310" b="59821"/>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3" name="Rectangle 2"/>
          <p:cNvSpPr>
            <a:spLocks noGrp="1" noChangeArrowheads="1"/>
          </p:cNvSpPr>
          <p:nvPr>
            <p:ph type="title"/>
          </p:nvPr>
        </p:nvSpPr>
        <p:spPr/>
        <p:txBody>
          <a:bodyPr/>
          <a:lstStyle/>
          <a:p>
            <a:pPr eaLnBrk="1" hangingPunct="1"/>
            <a:r>
              <a:rPr lang="en-US">
                <a:latin typeface="Helvetica" charset="0"/>
                <a:ea typeface="Osaka" charset="0"/>
                <a:cs typeface="Osaka" charset="0"/>
              </a:rPr>
              <a:t>What do you do for a living?</a:t>
            </a:r>
          </a:p>
        </p:txBody>
      </p:sp>
      <p:sp>
        <p:nvSpPr>
          <p:cNvPr id="74755" name="Rounded Rectangular Callout 2"/>
          <p:cNvSpPr>
            <a:spLocks noChangeArrowheads="1"/>
          </p:cNvSpPr>
          <p:nvPr/>
        </p:nvSpPr>
        <p:spPr bwMode="auto">
          <a:xfrm rot="10800000" flipV="1">
            <a:off x="0" y="-34925"/>
            <a:ext cx="5400675" cy="1773238"/>
          </a:xfrm>
          <a:prstGeom prst="wedgeRoundRectCallout">
            <a:avLst>
              <a:gd name="adj1" fmla="val -23028"/>
              <a:gd name="adj2" fmla="val 98759"/>
              <a:gd name="adj3" fmla="val 16667"/>
            </a:avLst>
          </a:prstGeom>
          <a:solidFill>
            <a:srgbClr val="860000"/>
          </a:solidFill>
          <a:ln w="9525">
            <a:solidFill>
              <a:schemeClr val="tx1"/>
            </a:solidFill>
            <a:round/>
            <a:headEnd/>
            <a:tailEnd/>
          </a:ln>
        </p:spPr>
        <p:txBody>
          <a:bodyPr/>
          <a:lstStyle/>
          <a:p>
            <a:pPr algn="ctr"/>
            <a:r>
              <a:rPr lang="en-US" sz="4800"/>
              <a:t>What do you do for a living?</a:t>
            </a:r>
            <a:endParaRPr lang="en-US"/>
          </a:p>
        </p:txBody>
      </p:sp>
      <p:sp>
        <p:nvSpPr>
          <p:cNvPr id="74756" name="Rounded Rectangular Callout 5"/>
          <p:cNvSpPr>
            <a:spLocks noChangeArrowheads="1"/>
          </p:cNvSpPr>
          <p:nvPr/>
        </p:nvSpPr>
        <p:spPr bwMode="auto">
          <a:xfrm rot="10800000" flipV="1">
            <a:off x="5652119" y="115888"/>
            <a:ext cx="3528393" cy="1728787"/>
          </a:xfrm>
          <a:prstGeom prst="wedgeRoundRectCallout">
            <a:avLst>
              <a:gd name="adj1" fmla="val -24500"/>
              <a:gd name="adj2" fmla="val 114708"/>
              <a:gd name="adj3" fmla="val 16667"/>
            </a:avLst>
          </a:prstGeom>
          <a:solidFill>
            <a:schemeClr val="bg1"/>
          </a:solidFill>
          <a:ln w="9525">
            <a:solidFill>
              <a:schemeClr val="tx1"/>
            </a:solidFill>
            <a:round/>
            <a:headEnd/>
            <a:tailEnd/>
          </a:ln>
        </p:spPr>
        <p:txBody>
          <a:bodyPr/>
          <a:lstStyle/>
          <a:p>
            <a:pPr algn="ctr"/>
            <a:endParaRPr lang="en-US"/>
          </a:p>
        </p:txBody>
      </p:sp>
      <p:sp>
        <p:nvSpPr>
          <p:cNvPr id="4" name="TextBox 3"/>
          <p:cNvSpPr txBox="1">
            <a:spLocks noChangeArrowheads="1"/>
          </p:cNvSpPr>
          <p:nvPr/>
        </p:nvSpPr>
        <p:spPr bwMode="auto">
          <a:xfrm>
            <a:off x="5795963" y="549275"/>
            <a:ext cx="3276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800">
                <a:solidFill>
                  <a:srgbClr val="FFFFFF"/>
                </a:solidFill>
              </a:rPr>
              <a:t>I work.</a:t>
            </a: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Landscape 080"/>
          <p:cNvPicPr>
            <a:picLocks noChangeAspect="1" noChangeArrowheads="1"/>
          </p:cNvPicPr>
          <p:nvPr/>
        </p:nvPicPr>
        <p:blipFill>
          <a:blip r:embed="rId3">
            <a:lum bright="-18000" contrast="12000"/>
            <a:extLst>
              <a:ext uri="{28A0092B-C50C-407E-A947-70E740481C1C}">
                <a14:useLocalDpi xmlns:a14="http://schemas.microsoft.com/office/drawing/2010/main"/>
              </a:ext>
            </a:extLst>
          </a:blip>
          <a:srcRect/>
          <a:stretch>
            <a:fillRect/>
          </a:stretch>
        </p:blipFill>
        <p:spPr bwMode="auto">
          <a:xfrm>
            <a:off x="-227013" y="0"/>
            <a:ext cx="93710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8515" name="Rectangle 3"/>
          <p:cNvSpPr>
            <a:spLocks noGrp="1" noChangeArrowheads="1"/>
          </p:cNvSpPr>
          <p:nvPr>
            <p:ph type="title" idx="4294967295"/>
          </p:nvPr>
        </p:nvSpPr>
        <p:spPr>
          <a:xfrm>
            <a:off x="-227013" y="274638"/>
            <a:ext cx="8913814" cy="1143000"/>
          </a:xfrm>
          <a:solidFill>
            <a:schemeClr val="tx2"/>
          </a:solidFill>
          <a:effectLst>
            <a:outerShdw blurRad="63500" dist="35921" dir="2700000" algn="ctr" rotWithShape="0">
              <a:schemeClr val="tx2">
                <a:alpha val="74998"/>
              </a:schemeClr>
            </a:outerShdw>
          </a:effectLst>
        </p:spPr>
        <p:txBody>
          <a:bodyPr/>
          <a:lstStyle/>
          <a:p>
            <a:pPr eaLnBrk="1" hangingPunct="1">
              <a:defRPr/>
            </a:pPr>
            <a:r>
              <a:rPr lang="en-US">
                <a:solidFill>
                  <a:schemeClr val="bg1"/>
                </a:solidFill>
                <a:latin typeface="Arial" charset="0"/>
                <a:ea typeface="ＭＳ Ｐゴシック" charset="0"/>
                <a:cs typeface="Arial" charset="0"/>
              </a:rPr>
              <a:t>Psalm 23 Exegetical Outline</a:t>
            </a:r>
            <a:endParaRPr lang="en-US">
              <a:latin typeface="Arial" charset="0"/>
              <a:ea typeface="ＭＳ Ｐゴシック" charset="0"/>
              <a:cs typeface="Arial" charset="0"/>
            </a:endParaRPr>
          </a:p>
        </p:txBody>
      </p:sp>
      <p:sp>
        <p:nvSpPr>
          <p:cNvPr id="448516" name="Text Box 4"/>
          <p:cNvSpPr txBox="1">
            <a:spLocks noChangeArrowheads="1"/>
          </p:cNvSpPr>
          <p:nvPr/>
        </p:nvSpPr>
        <p:spPr bwMode="auto">
          <a:xfrm>
            <a:off x="-227014" y="2971800"/>
            <a:ext cx="9218613" cy="3416300"/>
          </a:xfrm>
          <a:prstGeom prst="rect">
            <a:avLst/>
          </a:prstGeom>
          <a:noFill/>
          <a:ln w="9525">
            <a:noFill/>
            <a:miter lim="800000"/>
            <a:headEnd/>
            <a:tailEnd/>
          </a:ln>
          <a:effectLst>
            <a:outerShdw blurRad="63500" dist="35921" dir="2700000" algn="ctr" rotWithShape="0">
              <a:schemeClr val="tx2">
                <a:alpha val="74998"/>
              </a:schemeClr>
            </a:outerShdw>
          </a:effectLst>
        </p:spPr>
        <p:txBody>
          <a:bodyPr wrap="square">
            <a:spAutoFit/>
          </a:bodyPr>
          <a:lstStyle/>
          <a:p>
            <a:pPr marL="1524000" lvl="2" indent="-609600">
              <a:buFont typeface="Arial" charset="0"/>
              <a:buAutoNum type="romanUcPeriod"/>
              <a:defRPr/>
            </a:pPr>
            <a:r>
              <a:rPr lang="en-US" b="1" dirty="0">
                <a:solidFill>
                  <a:schemeClr val="bg1"/>
                </a:solidFill>
                <a:latin typeface="Arial"/>
                <a:ea typeface="ＭＳ Ｐゴシック" pitchFamily="-112" charset="-128"/>
                <a:cs typeface="Arial"/>
              </a:rPr>
              <a:t>The </a:t>
            </a:r>
            <a:r>
              <a:rPr lang="en-US" b="1" dirty="0">
                <a:solidFill>
                  <a:srgbClr val="FFFF00"/>
                </a:solidFill>
                <a:latin typeface="Arial"/>
                <a:ea typeface="ＭＳ Ｐゴシック" pitchFamily="-112" charset="-128"/>
                <a:cs typeface="Arial"/>
              </a:rPr>
              <a:t>response</a:t>
            </a:r>
            <a:r>
              <a:rPr lang="en-US" b="1" dirty="0">
                <a:solidFill>
                  <a:schemeClr val="bg1"/>
                </a:solidFill>
                <a:latin typeface="Arial"/>
                <a:ea typeface="ＭＳ Ｐゴシック" pitchFamily="-112" charset="-128"/>
                <a:cs typeface="Arial"/>
              </a:rPr>
              <a:t> of David to God's </a:t>
            </a:r>
            <a:r>
              <a:rPr lang="en-US" b="1" i="1" dirty="0">
                <a:solidFill>
                  <a:schemeClr val="accent1"/>
                </a:solidFill>
                <a:latin typeface="Arial"/>
                <a:ea typeface="ＭＳ Ｐゴシック" pitchFamily="-112" charset="-128"/>
                <a:cs typeface="Arial"/>
              </a:rPr>
              <a:t>provision</a:t>
            </a:r>
            <a:r>
              <a:rPr lang="en-US" b="1" dirty="0">
                <a:solidFill>
                  <a:schemeClr val="bg1"/>
                </a:solidFill>
                <a:latin typeface="Arial"/>
                <a:ea typeface="ＭＳ Ｐゴシック" pitchFamily="-112" charset="-128"/>
                <a:cs typeface="Arial"/>
              </a:rPr>
              <a:t> and </a:t>
            </a:r>
            <a:r>
              <a:rPr lang="en-US" b="1" i="1" dirty="0">
                <a:solidFill>
                  <a:srgbClr val="FFF69B"/>
                </a:solidFill>
                <a:latin typeface="Arial"/>
                <a:ea typeface="ＭＳ Ｐゴシック" pitchFamily="-112" charset="-128"/>
                <a:cs typeface="Arial"/>
              </a:rPr>
              <a:t>protection</a:t>
            </a:r>
            <a:r>
              <a:rPr lang="en-US" b="1" dirty="0">
                <a:solidFill>
                  <a:schemeClr val="bg1"/>
                </a:solidFill>
                <a:latin typeface="Arial"/>
                <a:ea typeface="ＭＳ Ｐゴシック" pitchFamily="-112" charset="-128"/>
                <a:cs typeface="Arial"/>
              </a:rPr>
              <a:t> [like a shepherd does for his sheep] was comfort instead of fear (1-4).</a:t>
            </a:r>
          </a:p>
          <a:p>
            <a:pPr marL="1524000" lvl="2" indent="-609600">
              <a:buFont typeface="Arial" charset="0"/>
              <a:buAutoNum type="romanUcPeriod"/>
              <a:defRPr/>
            </a:pPr>
            <a:r>
              <a:rPr lang="en-US" b="1" dirty="0">
                <a:solidFill>
                  <a:schemeClr val="bg1"/>
                </a:solidFill>
                <a:latin typeface="Arial"/>
                <a:ea typeface="ＭＳ Ｐゴシック" pitchFamily="-112" charset="-128"/>
                <a:cs typeface="Arial"/>
              </a:rPr>
              <a:t>The </a:t>
            </a:r>
            <a:r>
              <a:rPr lang="en-US" b="1" dirty="0">
                <a:solidFill>
                  <a:srgbClr val="FFFF00"/>
                </a:solidFill>
                <a:latin typeface="Arial"/>
                <a:ea typeface="ＭＳ Ｐゴシック" pitchFamily="-112" charset="-128"/>
                <a:cs typeface="Arial"/>
              </a:rPr>
              <a:t>manner</a:t>
            </a:r>
            <a:r>
              <a:rPr lang="en-US" b="1" dirty="0">
                <a:solidFill>
                  <a:schemeClr val="bg1"/>
                </a:solidFill>
                <a:latin typeface="Arial"/>
                <a:ea typeface="ＭＳ Ｐゴシック" pitchFamily="-112" charset="-128"/>
                <a:cs typeface="Arial"/>
              </a:rPr>
              <a:t> in which God showed His goodness to David was by exalting him like honoring a banqueting victor before his enemies (5).</a:t>
            </a:r>
          </a:p>
          <a:p>
            <a:pPr marL="1524000" lvl="2" indent="-609600">
              <a:buFont typeface="Arial" charset="0"/>
              <a:buAutoNum type="romanUcPeriod"/>
              <a:defRPr/>
            </a:pPr>
            <a:r>
              <a:rPr lang="en-US" b="1" dirty="0">
                <a:solidFill>
                  <a:schemeClr val="bg1"/>
                </a:solidFill>
                <a:latin typeface="Arial"/>
                <a:ea typeface="ＭＳ Ｐゴシック" pitchFamily="-112" charset="-128"/>
                <a:cs typeface="Arial"/>
              </a:rPr>
              <a:t>The </a:t>
            </a:r>
            <a:r>
              <a:rPr lang="en-US" b="1" dirty="0">
                <a:solidFill>
                  <a:srgbClr val="FFFF00"/>
                </a:solidFill>
                <a:latin typeface="Arial"/>
                <a:ea typeface="ＭＳ Ｐゴシック" pitchFamily="-112" charset="-128"/>
                <a:cs typeface="Arial"/>
              </a:rPr>
              <a:t>response</a:t>
            </a:r>
            <a:r>
              <a:rPr lang="en-US" b="1" dirty="0">
                <a:solidFill>
                  <a:schemeClr val="bg1"/>
                </a:solidFill>
                <a:latin typeface="Arial"/>
                <a:ea typeface="ＭＳ Ｐゴシック" pitchFamily="-112" charset="-128"/>
                <a:cs typeface="Arial"/>
              </a:rPr>
              <a:t> of David to God's continued goodness was to commit to commune with the L</a:t>
            </a:r>
            <a:r>
              <a:rPr lang="en-US" sz="2000" b="1" dirty="0">
                <a:solidFill>
                  <a:schemeClr val="bg1"/>
                </a:solidFill>
                <a:latin typeface="Arial"/>
                <a:ea typeface="ＭＳ Ｐゴシック" pitchFamily="-112" charset="-128"/>
                <a:cs typeface="Arial"/>
              </a:rPr>
              <a:t>ORD</a:t>
            </a:r>
            <a:r>
              <a:rPr lang="en-US" b="1" dirty="0">
                <a:solidFill>
                  <a:schemeClr val="bg1"/>
                </a:solidFill>
                <a:latin typeface="Arial"/>
                <a:ea typeface="ＭＳ Ｐゴシック" pitchFamily="-112" charset="-128"/>
                <a:cs typeface="Arial"/>
              </a:rPr>
              <a:t> at the tabernacle the rest of his life (6).</a:t>
            </a:r>
          </a:p>
        </p:txBody>
      </p:sp>
      <p:sp>
        <p:nvSpPr>
          <p:cNvPr id="129028" name="Text Box 5"/>
          <p:cNvSpPr txBox="1">
            <a:spLocks noChangeArrowheads="1"/>
          </p:cNvSpPr>
          <p:nvPr/>
        </p:nvSpPr>
        <p:spPr bwMode="auto">
          <a:xfrm>
            <a:off x="8531225" y="76200"/>
            <a:ext cx="5365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1"/>
                </a:solidFill>
                <a:cs typeface="Arial" charset="0"/>
              </a:rPr>
              <a:t>46</a:t>
            </a:r>
            <a:endParaRPr lang="en-US">
              <a:cs typeface="Arial" charset="0"/>
            </a:endParaRPr>
          </a:p>
        </p:txBody>
      </p:sp>
      <p:sp>
        <p:nvSpPr>
          <p:cNvPr id="448520" name="Text Box 8"/>
          <p:cNvSpPr txBox="1">
            <a:spLocks noChangeArrowheads="1"/>
          </p:cNvSpPr>
          <p:nvPr/>
        </p:nvSpPr>
        <p:spPr bwMode="auto">
          <a:xfrm>
            <a:off x="304800" y="1676400"/>
            <a:ext cx="8763000" cy="1200150"/>
          </a:xfrm>
          <a:prstGeom prst="rect">
            <a:avLst/>
          </a:prstGeom>
          <a:gradFill rotWithShape="0">
            <a:gsLst>
              <a:gs pos="0">
                <a:srgbClr val="0A5C14"/>
              </a:gs>
              <a:gs pos="100000">
                <a:srgbClr val="0A5C14">
                  <a:gamma/>
                  <a:shade val="46275"/>
                  <a:invGamma/>
                </a:srgbClr>
              </a:gs>
            </a:gsLst>
            <a:path path="shape">
              <a:fillToRect l="50000" t="50000" r="50000" b="50000"/>
            </a:path>
          </a:gradFill>
          <a:ln w="38100">
            <a:solidFill>
              <a:schemeClr val="tx2"/>
            </a:solidFill>
            <a:miter lim="800000"/>
            <a:headEnd/>
            <a:tailEnd/>
          </a:ln>
          <a:effectLst>
            <a:outerShdw blurRad="63500" dist="35921" dir="2700000" algn="ctr" rotWithShape="0">
              <a:srgbClr val="000000">
                <a:alpha val="74998"/>
              </a:srgbClr>
            </a:outerShdw>
          </a:effectLst>
        </p:spPr>
        <p:txBody>
          <a:bodyPr>
            <a:spAutoFit/>
          </a:bodyPr>
          <a:lstStyle/>
          <a:p>
            <a:pPr>
              <a:defRPr/>
            </a:pPr>
            <a:r>
              <a:rPr lang="en-US" b="1" u="sng" dirty="0">
                <a:solidFill>
                  <a:schemeClr val="bg1"/>
                </a:solidFill>
                <a:effectLst>
                  <a:outerShdw blurRad="38100" dist="38100" dir="2700000" algn="tl">
                    <a:srgbClr val="000000">
                      <a:alpha val="43137"/>
                    </a:srgbClr>
                  </a:outerShdw>
                </a:effectLst>
                <a:ea typeface="Arial" charset="0"/>
                <a:cs typeface="Arial" charset="0"/>
              </a:rPr>
              <a:t>Exegetical Idea</a:t>
            </a:r>
            <a:r>
              <a:rPr lang="en-US" b="1" dirty="0">
                <a:solidFill>
                  <a:schemeClr val="bg1"/>
                </a:solidFill>
                <a:effectLst>
                  <a:outerShdw blurRad="38100" dist="38100" dir="2700000" algn="tl">
                    <a:srgbClr val="000000">
                      <a:alpha val="43137"/>
                    </a:srgbClr>
                  </a:outerShdw>
                </a:effectLst>
                <a:ea typeface="Arial" charset="0"/>
                <a:cs typeface="Arial" charset="0"/>
              </a:rPr>
              <a:t>: The </a:t>
            </a:r>
            <a:r>
              <a:rPr lang="en-US" b="1" dirty="0">
                <a:solidFill>
                  <a:srgbClr val="FFFF00"/>
                </a:solidFill>
                <a:effectLst>
                  <a:outerShdw blurRad="38100" dist="38100" dir="2700000" algn="tl">
                    <a:srgbClr val="000000">
                      <a:alpha val="43137"/>
                    </a:srgbClr>
                  </a:outerShdw>
                </a:effectLst>
                <a:ea typeface="Arial" charset="0"/>
                <a:cs typeface="Arial" charset="0"/>
              </a:rPr>
              <a:t>response</a:t>
            </a:r>
            <a:r>
              <a:rPr lang="en-US" b="1" dirty="0">
                <a:solidFill>
                  <a:schemeClr val="bg1"/>
                </a:solidFill>
                <a:effectLst>
                  <a:outerShdw blurRad="38100" dist="38100" dir="2700000" algn="tl">
                    <a:srgbClr val="000000">
                      <a:alpha val="43137"/>
                    </a:srgbClr>
                  </a:outerShdw>
                </a:effectLst>
                <a:ea typeface="Arial" charset="0"/>
                <a:cs typeface="Arial" charset="0"/>
              </a:rPr>
              <a:t> of David to God's goodness shown in providing for and exalting him was to fearlessly commune with God at the tabernacle the rest of his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48516"/>
                                        </p:tgtEl>
                                        <p:attrNameLst>
                                          <p:attrName>style.visibility</p:attrName>
                                        </p:attrNameLst>
                                      </p:cBhvr>
                                      <p:to>
                                        <p:strVal val="visible"/>
                                      </p:to>
                                    </p:set>
                                    <p:animEffect transition="in" filter="fade">
                                      <p:cBhvr>
                                        <p:cTn id="7" dur="800" decel="100000"/>
                                        <p:tgtEl>
                                          <p:spTgt spid="448516"/>
                                        </p:tgtEl>
                                      </p:cBhvr>
                                    </p:animEffect>
                                    <p:anim calcmode="lin" valueType="num">
                                      <p:cBhvr>
                                        <p:cTn id="8" dur="800" decel="100000" fill="hold"/>
                                        <p:tgtEl>
                                          <p:spTgt spid="448516"/>
                                        </p:tgtEl>
                                        <p:attrNameLst>
                                          <p:attrName>style.rotation</p:attrName>
                                        </p:attrNameLst>
                                      </p:cBhvr>
                                      <p:tavLst>
                                        <p:tav tm="0">
                                          <p:val>
                                            <p:fltVal val="-90"/>
                                          </p:val>
                                        </p:tav>
                                        <p:tav tm="100000">
                                          <p:val>
                                            <p:fltVal val="0"/>
                                          </p:val>
                                        </p:tav>
                                      </p:tavLst>
                                    </p:anim>
                                    <p:anim calcmode="lin" valueType="num">
                                      <p:cBhvr>
                                        <p:cTn id="9" dur="800" decel="100000" fill="hold"/>
                                        <p:tgtEl>
                                          <p:spTgt spid="448516"/>
                                        </p:tgtEl>
                                        <p:attrNameLst>
                                          <p:attrName>ppt_x</p:attrName>
                                        </p:attrNameLst>
                                      </p:cBhvr>
                                      <p:tavLst>
                                        <p:tav tm="0">
                                          <p:val>
                                            <p:strVal val="#ppt_x+0.4"/>
                                          </p:val>
                                        </p:tav>
                                        <p:tav tm="100000">
                                          <p:val>
                                            <p:strVal val="#ppt_x-0.05"/>
                                          </p:val>
                                        </p:tav>
                                      </p:tavLst>
                                    </p:anim>
                                    <p:anim calcmode="lin" valueType="num">
                                      <p:cBhvr>
                                        <p:cTn id="10" dur="800" decel="100000" fill="hold"/>
                                        <p:tgtEl>
                                          <p:spTgt spid="4485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485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4851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448520"/>
                                        </p:tgtEl>
                                        <p:attrNameLst>
                                          <p:attrName>style.visibility</p:attrName>
                                        </p:attrNameLst>
                                      </p:cBhvr>
                                      <p:to>
                                        <p:strVal val="visible"/>
                                      </p:to>
                                    </p:set>
                                    <p:anim calcmode="lin" valueType="num">
                                      <p:cBhvr>
                                        <p:cTn id="17" dur="500" fill="hold"/>
                                        <p:tgtEl>
                                          <p:spTgt spid="448520"/>
                                        </p:tgtEl>
                                        <p:attrNameLst>
                                          <p:attrName>ppt_w</p:attrName>
                                        </p:attrNameLst>
                                      </p:cBhvr>
                                      <p:tavLst>
                                        <p:tav tm="0">
                                          <p:val>
                                            <p:strVal val="#ppt_w*2.5"/>
                                          </p:val>
                                        </p:tav>
                                        <p:tav tm="100000">
                                          <p:val>
                                            <p:strVal val="#ppt_w"/>
                                          </p:val>
                                        </p:tav>
                                      </p:tavLst>
                                    </p:anim>
                                    <p:anim calcmode="lin" valueType="num">
                                      <p:cBhvr>
                                        <p:cTn id="18" dur="500" fill="hold"/>
                                        <p:tgtEl>
                                          <p:spTgt spid="448520"/>
                                        </p:tgtEl>
                                        <p:attrNameLst>
                                          <p:attrName>ppt_h</p:attrName>
                                        </p:attrNameLst>
                                      </p:cBhvr>
                                      <p:tavLst>
                                        <p:tav tm="0">
                                          <p:val>
                                            <p:strVal val="#ppt_h*0.01"/>
                                          </p:val>
                                        </p:tav>
                                        <p:tav tm="100000">
                                          <p:val>
                                            <p:strVal val="#ppt_h"/>
                                          </p:val>
                                        </p:tav>
                                      </p:tavLst>
                                    </p:anim>
                                    <p:anim calcmode="lin" valueType="num">
                                      <p:cBhvr>
                                        <p:cTn id="19" dur="500" fill="hold"/>
                                        <p:tgtEl>
                                          <p:spTgt spid="448520"/>
                                        </p:tgtEl>
                                        <p:attrNameLst>
                                          <p:attrName>ppt_x</p:attrName>
                                        </p:attrNameLst>
                                      </p:cBhvr>
                                      <p:tavLst>
                                        <p:tav tm="0">
                                          <p:val>
                                            <p:strVal val="#ppt_x"/>
                                          </p:val>
                                        </p:tav>
                                        <p:tav tm="100000">
                                          <p:val>
                                            <p:strVal val="#ppt_x"/>
                                          </p:val>
                                        </p:tav>
                                      </p:tavLst>
                                    </p:anim>
                                    <p:anim calcmode="lin" valueType="num">
                                      <p:cBhvr>
                                        <p:cTn id="20" dur="500" fill="hold"/>
                                        <p:tgtEl>
                                          <p:spTgt spid="448520"/>
                                        </p:tgtEl>
                                        <p:attrNameLst>
                                          <p:attrName>ppt_y</p:attrName>
                                        </p:attrNameLst>
                                      </p:cBhvr>
                                      <p:tavLst>
                                        <p:tav tm="0">
                                          <p:val>
                                            <p:strVal val="#ppt_h+1"/>
                                          </p:val>
                                        </p:tav>
                                        <p:tav tm="100000">
                                          <p:val>
                                            <p:strVal val="#ppt_y"/>
                                          </p:val>
                                        </p:tav>
                                      </p:tavLst>
                                    </p:anim>
                                    <p:animEffect transition="in" filter="fade">
                                      <p:cBhvr>
                                        <p:cTn id="21" dur="500"/>
                                        <p:tgtEl>
                                          <p:spTgt spid="448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p:bldP spid="4485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1" descr="reconci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38" y="6350"/>
            <a:ext cx="9136062"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5" name="Rectangle 2"/>
          <p:cNvSpPr>
            <a:spLocks noGrp="1" noChangeArrowheads="1"/>
          </p:cNvSpPr>
          <p:nvPr>
            <p:ph type="ctrTitle"/>
          </p:nvPr>
        </p:nvSpPr>
        <p:spPr>
          <a:xfrm>
            <a:off x="0" y="404813"/>
            <a:ext cx="4859338" cy="2447925"/>
          </a:xfrm>
        </p:spPr>
        <p:txBody>
          <a:bodyPr/>
          <a:lstStyle/>
          <a:p>
            <a:pPr eaLnBrk="1" hangingPunct="1">
              <a:defRPr/>
            </a:pPr>
            <a:r>
              <a:rPr lang="en-US" sz="4800">
                <a:latin typeface="Arial" charset="0"/>
                <a:ea typeface="ＭＳ Ｐゴシック" charset="0"/>
                <a:cs typeface="ＭＳ Ｐゴシック" charset="0"/>
              </a:rPr>
              <a:t>How to Restore Relationships</a:t>
            </a:r>
            <a:endParaRPr lang="en-US">
              <a:latin typeface="Arial" charset="0"/>
              <a:ea typeface="ＭＳ Ｐゴシック" charset="0"/>
              <a:cs typeface="ＭＳ Ｐゴシック" charset="0"/>
            </a:endParaRPr>
          </a:p>
        </p:txBody>
      </p:sp>
      <p:sp>
        <p:nvSpPr>
          <p:cNvPr id="131075"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131076"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solidFill>
                <a:srgbClr val="000000"/>
              </a:solidFill>
            </a:endParaRPr>
          </a:p>
        </p:txBody>
      </p:sp>
      <p:pic>
        <p:nvPicPr>
          <p:cNvPr id="131077" name="Picture 5" descr="oth-ti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7538" y="15875"/>
            <a:ext cx="1482725"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611188" y="4941888"/>
            <a:ext cx="7772400" cy="1800225"/>
          </a:xfrm>
          <a:prstGeom prst="rect">
            <a:avLst/>
          </a:prstGeom>
          <a:noFill/>
          <a:ln>
            <a:noFill/>
          </a:ln>
          <a:effectLst>
            <a:outerShdw blurRad="50800" dist="38100" dir="2700000">
              <a:srgbClr val="000000">
                <a:alpha val="43000"/>
              </a:srgbClr>
            </a:outerShdw>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4400" b="1" i="1">
                <a:solidFill>
                  <a:srgbClr val="FFFFFF"/>
                </a:solidFill>
              </a:rPr>
              <a:t>Matthew 18:15-20 </a:t>
            </a:r>
            <a:br>
              <a:rPr lang="en-US" sz="4400" b="1" i="1">
                <a:solidFill>
                  <a:srgbClr val="FFFFFF"/>
                </a:solidFill>
              </a:rPr>
            </a:br>
            <a:r>
              <a:rPr lang="en-US" sz="4400" b="1" i="1">
                <a:solidFill>
                  <a:srgbClr val="FFFFFF"/>
                </a:solidFill>
              </a:rPr>
              <a:t>Exegetical Outline</a:t>
            </a:r>
            <a:endParaRPr lang="en-US" sz="4400" b="1">
              <a:solidFill>
                <a:srgbClr val="FFFFFF"/>
              </a:solidFill>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76" name="AutoShape 1068"/>
          <p:cNvSpPr>
            <a:spLocks noChangeArrowheads="1"/>
          </p:cNvSpPr>
          <p:nvPr/>
        </p:nvSpPr>
        <p:spPr bwMode="auto">
          <a:xfrm>
            <a:off x="0" y="3962400"/>
            <a:ext cx="6746874" cy="2895600"/>
          </a:xfrm>
          <a:prstGeom prst="rightArrowCallout">
            <a:avLst>
              <a:gd name="adj1" fmla="val 33430"/>
              <a:gd name="adj2" fmla="val 25000"/>
              <a:gd name="adj3" fmla="val 15261"/>
              <a:gd name="adj4" fmla="val 90802"/>
            </a:avLst>
          </a:prstGeom>
          <a:solidFill>
            <a:srgbClr val="800080"/>
          </a:solidFill>
          <a:ln w="9525">
            <a:solidFill>
              <a:schemeClr val="tx1"/>
            </a:solidFill>
            <a:miter lim="800000"/>
            <a:headEnd/>
            <a:tailEnd/>
          </a:ln>
        </p:spPr>
        <p:txBody>
          <a:bodyPr wrap="none" anchor="ctr"/>
          <a:lstStyle/>
          <a:p>
            <a:endParaRPr lang="en-US">
              <a:solidFill>
                <a:srgbClr val="BBE0E3"/>
              </a:solidFill>
            </a:endParaRPr>
          </a:p>
        </p:txBody>
      </p:sp>
      <p:sp>
        <p:nvSpPr>
          <p:cNvPr id="1068034" name="Rectangle 1026"/>
          <p:cNvSpPr>
            <a:spLocks noGrp="1" noChangeArrowheads="1"/>
          </p:cNvSpPr>
          <p:nvPr>
            <p:ph type="title"/>
          </p:nvPr>
        </p:nvSpPr>
        <p:spPr>
          <a:xfrm>
            <a:off x="685800" y="76200"/>
            <a:ext cx="7772400" cy="533400"/>
          </a:xfrm>
          <a:effectLst>
            <a:outerShdw blurRad="63500" dist="155023" dir="12899521" algn="ctr" rotWithShape="0">
              <a:srgbClr val="07070B">
                <a:alpha val="74998"/>
              </a:srgbClr>
            </a:outerShdw>
          </a:effectLst>
        </p:spPr>
        <p:txBody>
          <a:bodyPr/>
          <a:lstStyle/>
          <a:p>
            <a:pPr eaLnBrk="1" hangingPunct="1">
              <a:defRPr/>
            </a:pPr>
            <a:r>
              <a:rPr kumimoji="0" lang="en-US" sz="3600" dirty="0">
                <a:latin typeface="Helvetica" charset="0"/>
                <a:ea typeface="ＭＳ Ｐゴシック" charset="0"/>
                <a:cs typeface="ＭＳ Ｐゴシック" charset="0"/>
              </a:rPr>
              <a:t>Matthew 18:15-20 </a:t>
            </a:r>
            <a:r>
              <a:rPr kumimoji="0" lang="en-US" sz="2400" dirty="0">
                <a:latin typeface="Helvetica" charset="0"/>
                <a:ea typeface="ＭＳ Ｐゴシック" charset="0"/>
                <a:cs typeface="ＭＳ Ｐゴシック" charset="0"/>
              </a:rPr>
              <a:t>(NIV 1984 ed.)</a:t>
            </a:r>
            <a:endParaRPr kumimoji="0" lang="en-US" dirty="0">
              <a:latin typeface="Helvetica" charset="0"/>
              <a:ea typeface="ＭＳ Ｐゴシック" charset="0"/>
              <a:cs typeface="ＭＳ Ｐゴシック" charset="0"/>
            </a:endParaRPr>
          </a:p>
        </p:txBody>
      </p:sp>
      <p:sp>
        <p:nvSpPr>
          <p:cNvPr id="1068074" name="AutoShape 1066"/>
          <p:cNvSpPr>
            <a:spLocks noChangeArrowheads="1"/>
          </p:cNvSpPr>
          <p:nvPr/>
        </p:nvSpPr>
        <p:spPr bwMode="auto">
          <a:xfrm>
            <a:off x="0" y="609600"/>
            <a:ext cx="6746874" cy="3276600"/>
          </a:xfrm>
          <a:prstGeom prst="rightArrowCallout">
            <a:avLst>
              <a:gd name="adj1" fmla="val 29931"/>
              <a:gd name="adj2" fmla="val 25000"/>
              <a:gd name="adj3" fmla="val 13586"/>
              <a:gd name="adj4" fmla="val 90803"/>
            </a:avLst>
          </a:prstGeom>
          <a:solidFill>
            <a:srgbClr val="000000"/>
          </a:solidFill>
          <a:ln w="9525">
            <a:solidFill>
              <a:schemeClr val="tx1"/>
            </a:solidFill>
            <a:miter lim="800000"/>
            <a:headEnd/>
            <a:tailEnd/>
          </a:ln>
        </p:spPr>
        <p:txBody>
          <a:bodyPr wrap="none" anchor="ctr"/>
          <a:lstStyle/>
          <a:p>
            <a:endParaRPr lang="en-US">
              <a:solidFill>
                <a:srgbClr val="BBE0E3"/>
              </a:solidFill>
            </a:endParaRPr>
          </a:p>
        </p:txBody>
      </p:sp>
      <p:sp>
        <p:nvSpPr>
          <p:cNvPr id="1068071" name="Rectangle 1063"/>
          <p:cNvSpPr>
            <a:spLocks noChangeArrowheads="1"/>
          </p:cNvSpPr>
          <p:nvPr/>
        </p:nvSpPr>
        <p:spPr bwMode="auto">
          <a:xfrm>
            <a:off x="82785" y="581750"/>
            <a:ext cx="6084168" cy="5943600"/>
          </a:xfrm>
          <a:prstGeom prst="rect">
            <a:avLst/>
          </a:prstGeom>
          <a:noFill/>
          <a:ln>
            <a:noFill/>
          </a:ln>
          <a:effectLst/>
        </p:spPr>
        <p:txBody>
          <a:bodyPr anchor="ctr"/>
          <a:lstStyle/>
          <a:p>
            <a:pPr eaLnBrk="1" hangingPunct="1">
              <a:defRPr/>
            </a:pPr>
            <a:r>
              <a:rPr kumimoji="1" lang="en-US" sz="2000" b="1" dirty="0">
                <a:solidFill>
                  <a:srgbClr val="FFFFFF"/>
                </a:solidFill>
                <a:effectLst>
                  <a:outerShdw blurRad="50800" dist="38100" dir="2700000" algn="tl" rotWithShape="0">
                    <a:srgbClr val="000000">
                      <a:alpha val="43000"/>
                    </a:srgbClr>
                  </a:outerShdw>
                </a:effectLst>
                <a:latin typeface="Arial"/>
                <a:cs typeface="Arial"/>
              </a:rPr>
              <a:t>If your brother sins against you, go and show him his fault, </a:t>
            </a:r>
            <a:r>
              <a:rPr kumimoji="1" lang="en-US" sz="2000" b="1" dirty="0">
                <a:solidFill>
                  <a:srgbClr val="FFFF43"/>
                </a:solidFill>
                <a:effectLst>
                  <a:outerShdw blurRad="50800" dist="38100" dir="2700000" algn="tl" rotWithShape="0">
                    <a:srgbClr val="000000">
                      <a:alpha val="43000"/>
                    </a:srgbClr>
                  </a:outerShdw>
                </a:effectLst>
                <a:latin typeface="Arial"/>
                <a:cs typeface="Arial"/>
              </a:rPr>
              <a:t>just between the two</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 of you.  If he listens to you, you have won your brother over.  </a:t>
            </a:r>
            <a:r>
              <a:rPr kumimoji="1" lang="en-US" sz="2000" b="1" baseline="30000" dirty="0">
                <a:solidFill>
                  <a:srgbClr val="FFFFFF"/>
                </a:solidFill>
                <a:effectLst>
                  <a:outerShdw blurRad="50800" dist="38100" dir="2700000" algn="tl" rotWithShape="0">
                    <a:srgbClr val="000000">
                      <a:alpha val="43000"/>
                    </a:srgbClr>
                  </a:outerShdw>
                </a:effectLst>
                <a:latin typeface="Arial"/>
                <a:cs typeface="Arial"/>
              </a:rPr>
              <a:t>16</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But if he will not listen, </a:t>
            </a:r>
            <a:r>
              <a:rPr kumimoji="1" lang="en-US" sz="2000" b="1" dirty="0">
                <a:solidFill>
                  <a:srgbClr val="FFFF43"/>
                </a:solidFill>
                <a:effectLst>
                  <a:outerShdw blurRad="50800" dist="38100" dir="2700000" algn="tl" rotWithShape="0">
                    <a:srgbClr val="000000">
                      <a:alpha val="43000"/>
                    </a:srgbClr>
                  </a:outerShdw>
                </a:effectLst>
                <a:latin typeface="Arial"/>
                <a:cs typeface="Arial"/>
              </a:rPr>
              <a:t>take one or two others</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 along, so that </a:t>
            </a:r>
            <a:r>
              <a:rPr kumimoji="1" lang="fr-FR" sz="2000" b="1" dirty="0">
                <a:solidFill>
                  <a:srgbClr val="FFFFFF"/>
                </a:solidFill>
                <a:effectLst>
                  <a:outerShdw blurRad="50800" dist="38100" dir="2700000" algn="tl" rotWithShape="0">
                    <a:srgbClr val="000000">
                      <a:alpha val="43000"/>
                    </a:srgbClr>
                  </a:outerShdw>
                </a:effectLst>
                <a:latin typeface="Arial"/>
                <a:cs typeface="Arial"/>
              </a:rPr>
              <a:t>'</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every matter may be established by the testimony of two or three witnesses.</a:t>
            </a:r>
            <a:r>
              <a:rPr kumimoji="1" lang="fr-FR" sz="2000" b="1" dirty="0">
                <a:solidFill>
                  <a:srgbClr val="FFFFFF"/>
                </a:solidFill>
                <a:effectLst>
                  <a:outerShdw blurRad="50800" dist="38100" dir="2700000" algn="tl" rotWithShape="0">
                    <a:srgbClr val="000000">
                      <a:alpha val="43000"/>
                    </a:srgbClr>
                  </a:outerShdw>
                </a:effectLst>
                <a:latin typeface="Arial"/>
                <a:cs typeface="Arial"/>
              </a:rPr>
              <a:t>'</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  </a:t>
            </a:r>
            <a:r>
              <a:rPr kumimoji="1" lang="en-US" sz="2000" b="1" baseline="30000" dirty="0">
                <a:solidFill>
                  <a:srgbClr val="FFFFFF"/>
                </a:solidFill>
                <a:effectLst>
                  <a:outerShdw blurRad="50800" dist="38100" dir="2700000" algn="tl" rotWithShape="0">
                    <a:srgbClr val="000000">
                      <a:alpha val="43000"/>
                    </a:srgbClr>
                  </a:outerShdw>
                </a:effectLst>
                <a:latin typeface="Arial"/>
                <a:cs typeface="Arial"/>
              </a:rPr>
              <a:t>17</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If he refuses to listen to them, </a:t>
            </a:r>
            <a:r>
              <a:rPr kumimoji="1" lang="en-US" sz="2000" b="1" dirty="0">
                <a:solidFill>
                  <a:srgbClr val="FFFF43"/>
                </a:solidFill>
                <a:effectLst>
                  <a:outerShdw blurRad="50800" dist="38100" dir="2700000" algn="tl" rotWithShape="0">
                    <a:srgbClr val="000000">
                      <a:alpha val="43000"/>
                    </a:srgbClr>
                  </a:outerShdw>
                </a:effectLst>
                <a:latin typeface="Arial"/>
                <a:cs typeface="Arial"/>
              </a:rPr>
              <a:t>tell it to the church</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 and if he refuses to listen even to the church, treat him as you would a </a:t>
            </a:r>
            <a:r>
              <a:rPr kumimoji="1" lang="en-US" sz="2000" b="1" dirty="0">
                <a:solidFill>
                  <a:srgbClr val="FFFF43"/>
                </a:solidFill>
                <a:effectLst>
                  <a:outerShdw blurRad="50800" dist="38100" dir="2700000" algn="tl" rotWithShape="0">
                    <a:srgbClr val="000000">
                      <a:alpha val="43000"/>
                    </a:srgbClr>
                  </a:outerShdw>
                </a:effectLst>
                <a:latin typeface="Arial"/>
                <a:cs typeface="Arial"/>
              </a:rPr>
              <a:t>pagan or a tax collector</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  </a:t>
            </a:r>
          </a:p>
          <a:p>
            <a:pPr eaLnBrk="1" hangingPunct="1">
              <a:defRPr/>
            </a:pPr>
            <a:br>
              <a:rPr kumimoji="1" lang="en-US" sz="2000" b="1" dirty="0">
                <a:solidFill>
                  <a:srgbClr val="FFFFFF"/>
                </a:solidFill>
                <a:effectLst>
                  <a:outerShdw blurRad="50800" dist="38100" dir="2700000" algn="tl" rotWithShape="0">
                    <a:srgbClr val="000000">
                      <a:alpha val="43000"/>
                    </a:srgbClr>
                  </a:outerShdw>
                </a:effectLst>
                <a:latin typeface="Arial"/>
                <a:cs typeface="Arial"/>
              </a:rPr>
            </a:br>
            <a:r>
              <a:rPr kumimoji="1" lang="en-US" sz="2000" b="1" baseline="30000" dirty="0">
                <a:solidFill>
                  <a:srgbClr val="FFFFFF"/>
                </a:solidFill>
                <a:effectLst>
                  <a:outerShdw blurRad="50800" dist="38100" dir="2700000" algn="tl" rotWithShape="0">
                    <a:srgbClr val="000000">
                      <a:alpha val="43000"/>
                    </a:srgbClr>
                  </a:outerShdw>
                </a:effectLst>
                <a:latin typeface="Arial"/>
                <a:cs typeface="Arial"/>
              </a:rPr>
              <a:t>18</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I tell you the truth, whatever you bind on earth will be bound in heaven, and whatever you loose on earth will be loosed in heaven.  </a:t>
            </a:r>
            <a:r>
              <a:rPr kumimoji="1" lang="en-US" sz="2000" b="1" baseline="30000" dirty="0">
                <a:solidFill>
                  <a:srgbClr val="FFFFFF"/>
                </a:solidFill>
                <a:effectLst>
                  <a:outerShdw blurRad="50800" dist="38100" dir="2700000" algn="tl" rotWithShape="0">
                    <a:srgbClr val="000000">
                      <a:alpha val="43000"/>
                    </a:srgbClr>
                  </a:outerShdw>
                </a:effectLst>
                <a:latin typeface="Arial"/>
                <a:cs typeface="Arial"/>
              </a:rPr>
              <a:t>19</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Again, I tell you that if two of you on earth agree about anything you ask for, it will be done for you by my Father in heaven.  </a:t>
            </a:r>
            <a:r>
              <a:rPr kumimoji="1" lang="en-US" sz="2000" b="1" baseline="30000" dirty="0">
                <a:solidFill>
                  <a:srgbClr val="FFFFFF"/>
                </a:solidFill>
                <a:effectLst>
                  <a:outerShdw blurRad="50800" dist="38100" dir="2700000" algn="tl" rotWithShape="0">
                    <a:srgbClr val="000000">
                      <a:alpha val="43000"/>
                    </a:srgbClr>
                  </a:outerShdw>
                </a:effectLst>
                <a:latin typeface="Arial"/>
                <a:cs typeface="Arial"/>
              </a:rPr>
              <a:t>20</a:t>
            </a:r>
            <a:r>
              <a:rPr kumimoji="1" lang="en-US" sz="2000" b="1" dirty="0">
                <a:solidFill>
                  <a:srgbClr val="FFFFFF"/>
                </a:solidFill>
                <a:effectLst>
                  <a:outerShdw blurRad="50800" dist="38100" dir="2700000" algn="tl" rotWithShape="0">
                    <a:srgbClr val="000000">
                      <a:alpha val="43000"/>
                    </a:srgbClr>
                  </a:outerShdw>
                </a:effectLst>
                <a:latin typeface="Arial"/>
                <a:cs typeface="Arial"/>
              </a:rPr>
              <a:t>For where two or three come together in my name, there am I with them.</a:t>
            </a:r>
          </a:p>
        </p:txBody>
      </p:sp>
      <p:sp>
        <p:nvSpPr>
          <p:cNvPr id="1068075" name="AutoShape 1067"/>
          <p:cNvSpPr>
            <a:spLocks noChangeArrowheads="1"/>
          </p:cNvSpPr>
          <p:nvPr/>
        </p:nvSpPr>
        <p:spPr bwMode="auto">
          <a:xfrm>
            <a:off x="6300192" y="914400"/>
            <a:ext cx="2843808" cy="2971800"/>
          </a:xfrm>
          <a:prstGeom prst="verticalScroll">
            <a:avLst>
              <a:gd name="adj" fmla="val 12500"/>
            </a:avLst>
          </a:prstGeom>
          <a:solidFill>
            <a:srgbClr val="000000"/>
          </a:solidFill>
          <a:ln w="9525">
            <a:solidFill>
              <a:schemeClr val="tx1"/>
            </a:solidFill>
            <a:round/>
            <a:headEnd/>
            <a:tailEnd/>
          </a:ln>
        </p:spPr>
        <p:txBody>
          <a:bodyPr wrap="none" anchor="ctr"/>
          <a:lstStyle/>
          <a:p>
            <a:endParaRPr lang="en-US">
              <a:solidFill>
                <a:srgbClr val="BBE0E3"/>
              </a:solidFill>
            </a:endParaRPr>
          </a:p>
        </p:txBody>
      </p:sp>
      <p:sp>
        <p:nvSpPr>
          <p:cNvPr id="1068072" name="Rectangle 1064"/>
          <p:cNvSpPr>
            <a:spLocks noChangeArrowheads="1"/>
          </p:cNvSpPr>
          <p:nvPr/>
        </p:nvSpPr>
        <p:spPr bwMode="auto">
          <a:xfrm>
            <a:off x="6521896" y="1371600"/>
            <a:ext cx="2514600" cy="2438400"/>
          </a:xfrm>
          <a:prstGeom prst="rect">
            <a:avLst/>
          </a:prstGeom>
          <a:noFill/>
          <a:ln>
            <a:noFill/>
          </a:ln>
          <a:effectLst/>
        </p:spPr>
        <p:txBody>
          <a:bodyPr anchor="ctr"/>
          <a:lstStyle/>
          <a:p>
            <a:pPr algn="ctr" eaLnBrk="1" hangingPunct="1">
              <a:defRPr/>
            </a:pPr>
            <a:r>
              <a:rPr lang="en-US" sz="3200" b="1" dirty="0">
                <a:solidFill>
                  <a:srgbClr val="FFFF00"/>
                </a:solidFill>
                <a:effectLst>
                  <a:outerShdw blurRad="38100" dist="38100" dir="2700000" algn="tl">
                    <a:srgbClr val="000000"/>
                  </a:outerShdw>
                </a:effectLst>
                <a:latin typeface="Helvetica" charset="0"/>
              </a:rPr>
              <a:t>How</a:t>
            </a:r>
            <a:r>
              <a:rPr lang="en-US" sz="3200" b="1" dirty="0">
                <a:solidFill>
                  <a:srgbClr val="FFFFFF"/>
                </a:solidFill>
                <a:effectLst>
                  <a:outerShdw blurRad="38100" dist="38100" dir="2700000" algn="tl">
                    <a:srgbClr val="000000"/>
                  </a:outerShdw>
                </a:effectLst>
                <a:latin typeface="Helvetica" charset="0"/>
              </a:rPr>
              <a:t> to Restore</a:t>
            </a:r>
            <a:br>
              <a:rPr lang="en-US" sz="3200" b="1" dirty="0">
                <a:solidFill>
                  <a:srgbClr val="FFFFFF"/>
                </a:solidFill>
                <a:effectLst>
                  <a:outerShdw blurRad="38100" dist="38100" dir="2700000" algn="tl">
                    <a:srgbClr val="000000"/>
                  </a:outerShdw>
                </a:effectLst>
                <a:latin typeface="Helvetica" charset="0"/>
              </a:rPr>
            </a:br>
            <a:r>
              <a:rPr lang="en-US" sz="3200" b="1" dirty="0">
                <a:solidFill>
                  <a:srgbClr val="FFFFFF"/>
                </a:solidFill>
                <a:effectLst>
                  <a:outerShdw blurRad="38100" dist="38100" dir="2700000" algn="tl">
                    <a:srgbClr val="000000"/>
                  </a:outerShdw>
                </a:effectLst>
                <a:latin typeface="Helvetica" charset="0"/>
              </a:rPr>
              <a:t>15-17</a:t>
            </a:r>
            <a:endParaRPr lang="en-US" sz="4000" b="1" dirty="0">
              <a:solidFill>
                <a:srgbClr val="FFFFFF"/>
              </a:solidFill>
              <a:effectLst>
                <a:outerShdw blurRad="38100" dist="38100" dir="2700000" algn="tl">
                  <a:srgbClr val="000000"/>
                </a:outerShdw>
              </a:effectLst>
              <a:latin typeface="Helvetica" charset="0"/>
            </a:endParaRPr>
          </a:p>
        </p:txBody>
      </p:sp>
      <p:sp>
        <p:nvSpPr>
          <p:cNvPr id="1068077" name="AutoShape 1069"/>
          <p:cNvSpPr>
            <a:spLocks noChangeArrowheads="1"/>
          </p:cNvSpPr>
          <p:nvPr/>
        </p:nvSpPr>
        <p:spPr bwMode="auto">
          <a:xfrm>
            <a:off x="6300192" y="3962400"/>
            <a:ext cx="2843808" cy="2819400"/>
          </a:xfrm>
          <a:prstGeom prst="verticalScroll">
            <a:avLst>
              <a:gd name="adj" fmla="val 12500"/>
            </a:avLst>
          </a:prstGeom>
          <a:solidFill>
            <a:srgbClr val="800080"/>
          </a:solidFill>
          <a:ln w="9525">
            <a:solidFill>
              <a:schemeClr val="tx1"/>
            </a:solidFill>
            <a:round/>
            <a:headEnd/>
            <a:tailEnd/>
          </a:ln>
        </p:spPr>
        <p:txBody>
          <a:bodyPr wrap="none" anchor="ctr"/>
          <a:lstStyle/>
          <a:p>
            <a:endParaRPr lang="en-US">
              <a:solidFill>
                <a:srgbClr val="BBE0E3"/>
              </a:solidFill>
            </a:endParaRPr>
          </a:p>
        </p:txBody>
      </p:sp>
      <p:sp>
        <p:nvSpPr>
          <p:cNvPr id="1068078" name="Rectangle 1070"/>
          <p:cNvSpPr>
            <a:spLocks noChangeArrowheads="1"/>
          </p:cNvSpPr>
          <p:nvPr/>
        </p:nvSpPr>
        <p:spPr bwMode="auto">
          <a:xfrm>
            <a:off x="6521896" y="4191000"/>
            <a:ext cx="2514600" cy="2438400"/>
          </a:xfrm>
          <a:prstGeom prst="rect">
            <a:avLst/>
          </a:prstGeom>
          <a:noFill/>
          <a:ln>
            <a:noFill/>
          </a:ln>
          <a:effectLst/>
        </p:spPr>
        <p:txBody>
          <a:bodyPr anchor="ctr"/>
          <a:lstStyle/>
          <a:p>
            <a:pPr algn="ctr" eaLnBrk="1" hangingPunct="1">
              <a:defRPr/>
            </a:pPr>
            <a:r>
              <a:rPr lang="en-US" sz="3200" b="1" dirty="0">
                <a:solidFill>
                  <a:srgbClr val="FFFF00"/>
                </a:solidFill>
                <a:effectLst>
                  <a:outerShdw blurRad="38100" dist="38100" dir="2700000" algn="tl">
                    <a:srgbClr val="000000"/>
                  </a:outerShdw>
                </a:effectLst>
                <a:latin typeface="Helvetica" charset="0"/>
              </a:rPr>
              <a:t>Why</a:t>
            </a:r>
            <a:r>
              <a:rPr lang="en-US" sz="3200" b="1" dirty="0">
                <a:solidFill>
                  <a:srgbClr val="FFFFFF"/>
                </a:solidFill>
                <a:effectLst>
                  <a:outerShdw blurRad="38100" dist="38100" dir="2700000" algn="tl">
                    <a:srgbClr val="000000"/>
                  </a:outerShdw>
                </a:effectLst>
                <a:latin typeface="Helvetica" charset="0"/>
              </a:rPr>
              <a:t> to Restore</a:t>
            </a:r>
            <a:br>
              <a:rPr lang="en-US" sz="3200" b="1" dirty="0">
                <a:solidFill>
                  <a:srgbClr val="FFFFFF"/>
                </a:solidFill>
                <a:effectLst>
                  <a:outerShdw blurRad="38100" dist="38100" dir="2700000" algn="tl">
                    <a:srgbClr val="000000"/>
                  </a:outerShdw>
                </a:effectLst>
                <a:latin typeface="Helvetica" charset="0"/>
              </a:rPr>
            </a:br>
            <a:r>
              <a:rPr lang="en-US" sz="3200" b="1" dirty="0">
                <a:solidFill>
                  <a:srgbClr val="FFFFFF"/>
                </a:solidFill>
                <a:effectLst>
                  <a:outerShdw blurRad="38100" dist="38100" dir="2700000" algn="tl">
                    <a:srgbClr val="000000"/>
                  </a:outerShdw>
                </a:effectLst>
                <a:latin typeface="Helvetica" charset="0"/>
              </a:rPr>
              <a:t>18-20</a:t>
            </a:r>
            <a:endParaRPr lang="en-US" sz="4000" b="1" dirty="0">
              <a:solidFill>
                <a:srgbClr val="FFFFFF"/>
              </a:solidFill>
              <a:effectLst>
                <a:outerShdw blurRad="38100" dist="38100" dir="2700000" algn="tl">
                  <a:srgbClr val="000000"/>
                </a:outerShdw>
              </a:effectLst>
              <a:latin typeface="Helvetica"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068076"/>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068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06807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6" grpId="0" animBg="1"/>
      <p:bldP spid="1068074" grpId="0" animBg="1"/>
      <p:bldP spid="1068075" grpId="0" animBg="1"/>
      <p:bldP spid="1068072" grpId="0" build="p" autoUpdateAnimBg="0"/>
      <p:bldP spid="1068077" grpId="0" animBg="1"/>
      <p:bldP spid="106807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34200" cy="1524000"/>
          </a:xfrm>
          <a:solidFill>
            <a:srgbClr val="000000"/>
          </a:solidFill>
        </p:spPr>
        <p:txBody>
          <a:bodyPr/>
          <a:lstStyle/>
          <a:p>
            <a:pPr marL="447675" indent="-447675" algn="l" eaLnBrk="1" hangingPunct="1"/>
            <a:r>
              <a:rPr kumimoji="0" lang="en-US" sz="2400" dirty="0">
                <a:latin typeface="Helvetica" charset="0"/>
                <a:ea typeface="ＭＳ Ｐゴシック" charset="0"/>
                <a:cs typeface="ＭＳ Ｐゴシック" charset="0"/>
              </a:rPr>
              <a:t>I.	</a:t>
            </a:r>
            <a:r>
              <a:rPr lang="en-US" sz="2400" dirty="0">
                <a:latin typeface="Helvetica" charset="0"/>
                <a:ea typeface="ＭＳ Ｐゴシック" charset="0"/>
                <a:cs typeface="ＭＳ Ｐゴシック" charset="0"/>
              </a:rPr>
              <a:t>The </a:t>
            </a:r>
            <a:r>
              <a:rPr lang="en-US" sz="2400" dirty="0">
                <a:solidFill>
                  <a:srgbClr val="FFFF00"/>
                </a:solidFill>
                <a:latin typeface="Helvetica" charset="0"/>
                <a:ea typeface="ＭＳ Ｐゴシック" charset="0"/>
                <a:cs typeface="ＭＳ Ｐゴシック" charset="0"/>
              </a:rPr>
              <a:t>manner </a:t>
            </a:r>
            <a:r>
              <a:rPr lang="en-US" sz="2400" dirty="0">
                <a:latin typeface="Helvetica" charset="0"/>
                <a:ea typeface="ＭＳ Ｐゴシック" charset="0"/>
                <a:cs typeface="ＭＳ Ｐゴシック" charset="0"/>
              </a:rPr>
              <a:t>in which the church should correctly restore a sinning Christian is by keeping the matter as private as possible (15-17). </a:t>
            </a:r>
            <a:r>
              <a:rPr kumimoji="0" lang="en-US" sz="2400" dirty="0">
                <a:latin typeface="Helvetica" charset="0"/>
                <a:ea typeface="ＭＳ Ｐゴシック" charset="0"/>
                <a:cs typeface="ＭＳ Ｐゴシック" charset="0"/>
              </a:rPr>
              <a:t>  </a:t>
            </a:r>
            <a:endParaRPr kumimoji="0" lang="en-US" sz="2400" dirty="0">
              <a:solidFill>
                <a:srgbClr val="FFFF00"/>
              </a:solidFill>
              <a:latin typeface="Helvetica" charset="0"/>
              <a:ea typeface="ＭＳ Ｐゴシック" charset="0"/>
              <a:cs typeface="ＭＳ Ｐゴシック" charset="0"/>
            </a:endParaRPr>
          </a:p>
        </p:txBody>
      </p:sp>
      <p:pic>
        <p:nvPicPr>
          <p:cNvPr id="135170"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0"/>
            <a:ext cx="230028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8763000" cy="5410200"/>
          </a:xfrm>
          <a:prstGeom prst="rect">
            <a:avLst/>
          </a:prstGeom>
          <a:noFill/>
          <a:ln>
            <a:noFill/>
          </a:ln>
          <a:effectLst/>
        </p:spPr>
        <p:txBody>
          <a:bodyPr anchor="ctr"/>
          <a:lstStyle/>
          <a:p>
            <a:pPr marL="914400" lvl="1" indent="-457200">
              <a:buFont typeface="+mj-lt"/>
              <a:buAutoNum type="alphaUcPeriod"/>
              <a:defRPr/>
            </a:pPr>
            <a:r>
              <a:rPr lang="en-US" b="1" dirty="0">
                <a:effectLst>
                  <a:glow rad="177800">
                    <a:srgbClr val="000000">
                      <a:alpha val="75000"/>
                    </a:srgbClr>
                  </a:glow>
                </a:effectLst>
                <a:ea typeface="ＭＳ Ｐゴシック" charset="-128"/>
                <a:cs typeface="ＭＳ Ｐゴシック" charset="-128"/>
              </a:rPr>
              <a:t>A private sin should be dealt with only </a:t>
            </a:r>
            <a:r>
              <a:rPr lang="en-US" b="1" dirty="0">
                <a:solidFill>
                  <a:srgbClr val="FFFF00"/>
                </a:solidFill>
                <a:effectLst>
                  <a:glow rad="177800">
                    <a:srgbClr val="000000">
                      <a:alpha val="75000"/>
                    </a:srgbClr>
                  </a:glow>
                </a:effectLst>
                <a:ea typeface="ＭＳ Ｐゴシック" charset="-128"/>
                <a:cs typeface="ＭＳ Ｐゴシック" charset="-128"/>
              </a:rPr>
              <a:t>between those directly involved </a:t>
            </a:r>
            <a:r>
              <a:rPr lang="en-US" b="1" dirty="0">
                <a:effectLst>
                  <a:glow rad="177800">
                    <a:srgbClr val="000000">
                      <a:alpha val="75000"/>
                    </a:srgbClr>
                  </a:glow>
                </a:effectLst>
                <a:ea typeface="ＭＳ Ｐゴシック" charset="-128"/>
                <a:cs typeface="ＭＳ Ｐゴシック" charset="-128"/>
              </a:rPr>
              <a:t>so as to make restoration of the offender easier (15).</a:t>
            </a:r>
          </a:p>
          <a:p>
            <a:pPr marL="914400" lvl="1" indent="-457200">
              <a:buFont typeface="+mj-lt"/>
              <a:buAutoNum type="alphaUcPeriod"/>
              <a:defRPr/>
            </a:pPr>
            <a:r>
              <a:rPr lang="en-US" b="1" dirty="0">
                <a:effectLst>
                  <a:glow rad="177800">
                    <a:srgbClr val="000000">
                      <a:alpha val="75000"/>
                    </a:srgbClr>
                  </a:glow>
                </a:effectLst>
                <a:ea typeface="ＭＳ Ｐゴシック" charset="-128"/>
                <a:cs typeface="ＭＳ Ｐゴシック" charset="-128"/>
              </a:rPr>
              <a:t>Unrepentant sin after a private confrontation should be exposed only to </a:t>
            </a:r>
            <a:r>
              <a:rPr lang="en-US" b="1" dirty="0">
                <a:solidFill>
                  <a:srgbClr val="FFFF00"/>
                </a:solidFill>
                <a:effectLst>
                  <a:glow rad="177800">
                    <a:srgbClr val="000000">
                      <a:alpha val="75000"/>
                    </a:srgbClr>
                  </a:glow>
                </a:effectLst>
                <a:ea typeface="ＭＳ Ｐゴシック" charset="-128"/>
                <a:cs typeface="ＭＳ Ｐゴシック" charset="-128"/>
              </a:rPr>
              <a:t>one or two more persons</a:t>
            </a:r>
            <a:r>
              <a:rPr lang="en-US" b="1" dirty="0">
                <a:effectLst>
                  <a:glow rad="177800">
                    <a:srgbClr val="000000">
                      <a:alpha val="75000"/>
                    </a:srgbClr>
                  </a:glow>
                </a:effectLst>
                <a:ea typeface="ＭＳ Ｐゴシック" charset="-128"/>
                <a:cs typeface="ＭＳ Ｐゴシック" charset="-128"/>
              </a:rPr>
              <a:t> in order to facilitate restoring the sinner (16).</a:t>
            </a:r>
          </a:p>
          <a:p>
            <a:pPr marL="914400" lvl="1" indent="-457200">
              <a:buFont typeface="+mj-lt"/>
              <a:buAutoNum type="alphaUcPeriod"/>
              <a:defRPr/>
            </a:pPr>
            <a:r>
              <a:rPr lang="en-US" b="1" dirty="0">
                <a:effectLst>
                  <a:glow rad="177800">
                    <a:srgbClr val="000000">
                      <a:alpha val="75000"/>
                    </a:srgbClr>
                  </a:glow>
                </a:effectLst>
                <a:ea typeface="ＭＳ Ｐゴシック" charset="-128"/>
                <a:cs typeface="ＭＳ Ｐゴシック" charset="-128"/>
              </a:rPr>
              <a:t>Unrepentant sin after a small group attempt at restoration should be brought before the entire </a:t>
            </a:r>
            <a:r>
              <a:rPr lang="en-US" b="1" dirty="0">
                <a:solidFill>
                  <a:srgbClr val="FFFF00"/>
                </a:solidFill>
                <a:effectLst>
                  <a:glow rad="177800">
                    <a:srgbClr val="000000">
                      <a:alpha val="75000"/>
                    </a:srgbClr>
                  </a:glow>
                </a:effectLst>
                <a:ea typeface="ＭＳ Ｐゴシック" charset="-128"/>
                <a:cs typeface="ＭＳ Ｐゴシック" charset="-128"/>
              </a:rPr>
              <a:t>church body </a:t>
            </a:r>
            <a:r>
              <a:rPr lang="en-US" b="1" dirty="0">
                <a:effectLst>
                  <a:glow rad="177800">
                    <a:srgbClr val="000000">
                      <a:alpha val="75000"/>
                    </a:srgbClr>
                  </a:glow>
                </a:effectLst>
                <a:ea typeface="ＭＳ Ｐゴシック" charset="-128"/>
                <a:cs typeface="ＭＳ Ｐゴシック" charset="-128"/>
              </a:rPr>
              <a:t>as a deterrent to continued sin (17a).</a:t>
            </a:r>
          </a:p>
          <a:p>
            <a:pPr marL="914400" lvl="1" indent="-457200">
              <a:buFont typeface="+mj-lt"/>
              <a:buAutoNum type="alphaUcPeriod"/>
              <a:defRPr/>
            </a:pPr>
            <a:r>
              <a:rPr lang="en-US" b="1" dirty="0">
                <a:effectLst>
                  <a:glow rad="177800">
                    <a:srgbClr val="000000">
                      <a:alpha val="75000"/>
                    </a:srgbClr>
                  </a:glow>
                </a:effectLst>
                <a:ea typeface="ＭＳ Ｐゴシック" charset="-128"/>
                <a:cs typeface="ＭＳ Ｐゴシック" charset="-128"/>
              </a:rPr>
              <a:t>Unrepentant sin after exposure to the church should result in requiring each church member to </a:t>
            </a:r>
            <a:r>
              <a:rPr lang="en-US" b="1" dirty="0">
                <a:solidFill>
                  <a:srgbClr val="FFFF00"/>
                </a:solidFill>
                <a:effectLst>
                  <a:glow rad="177800">
                    <a:srgbClr val="000000">
                      <a:alpha val="75000"/>
                    </a:srgbClr>
                  </a:glow>
                </a:effectLst>
                <a:ea typeface="ＭＳ Ｐゴシック" charset="-128"/>
                <a:cs typeface="ＭＳ Ｐゴシック" charset="-128"/>
              </a:rPr>
              <a:t>relate to the sinner as an unbeliever</a:t>
            </a:r>
            <a:r>
              <a:rPr lang="en-US" b="1" dirty="0">
                <a:effectLst>
                  <a:glow rad="177800">
                    <a:srgbClr val="000000">
                      <a:alpha val="75000"/>
                    </a:srgbClr>
                  </a:glow>
                </a:effectLst>
                <a:ea typeface="ＭＳ Ｐゴシック" charset="-128"/>
                <a:cs typeface="ＭＳ Ｐゴシック" charset="-128"/>
              </a:rPr>
              <a:t> (17b). </a:t>
            </a:r>
          </a:p>
        </p:txBody>
      </p:sp>
      <p:sp>
        <p:nvSpPr>
          <p:cNvPr id="135172" name="Text Box 15"/>
          <p:cNvSpPr txBox="1">
            <a:spLocks noChangeArrowheads="1"/>
          </p:cNvSpPr>
          <p:nvPr/>
        </p:nvSpPr>
        <p:spPr bwMode="auto">
          <a:xfrm>
            <a:off x="8299450" y="76200"/>
            <a:ext cx="698500" cy="4619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tx2"/>
                </a:solidFill>
                <a:cs typeface="Arial" charset="0"/>
              </a:rPr>
              <a:t>34c</a:t>
            </a:r>
            <a:endParaRPr lang="en-US">
              <a:solidFill>
                <a:schemeClr val="tx2"/>
              </a:solidFill>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1" end="1"/>
                                            </p:txEl>
                                          </p:spTgt>
                                        </p:tgtEl>
                                        <p:attrNameLst>
                                          <p:attrName>style.visibility</p:attrName>
                                        </p:attrNameLst>
                                      </p:cBhvr>
                                      <p:to>
                                        <p:strVal val="visible"/>
                                      </p:to>
                                    </p:set>
                                    <p:animEffect transition="in" filter="fade">
                                      <p:cBhvr>
                                        <p:cTn id="10" dur="2000"/>
                                        <p:tgtEl>
                                          <p:spTgt spid="4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xEl>
                                              <p:pRg st="2" end="2"/>
                                            </p:txEl>
                                          </p:spTgt>
                                        </p:tgtEl>
                                        <p:attrNameLst>
                                          <p:attrName>style.visibility</p:attrName>
                                        </p:attrNameLst>
                                      </p:cBhvr>
                                      <p:to>
                                        <p:strVal val="visible"/>
                                      </p:to>
                                    </p:set>
                                    <p:animEffect transition="in" filter="fade">
                                      <p:cBhvr>
                                        <p:cTn id="13" dur="2000"/>
                                        <p:tgtEl>
                                          <p:spTgt spid="4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animEffect transition="in" filter="fade">
                                      <p:cBhvr>
                                        <p:cTn id="16" dur="2000"/>
                                        <p:tgtEl>
                                          <p:spTgt spid="40">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0" y="0"/>
            <a:ext cx="2300288"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p>
            <a:pPr marL="914400" lvl="1" indent="-457200">
              <a:buFont typeface="+mj-lt"/>
              <a:buAutoNum type="alphaUcPeriod"/>
              <a:defRPr/>
            </a:pPr>
            <a:r>
              <a:rPr lang="en-US" b="1" dirty="0">
                <a:effectLst>
                  <a:glow rad="177800">
                    <a:srgbClr val="000000">
                      <a:alpha val="75000"/>
                    </a:srgbClr>
                  </a:glow>
                </a:effectLst>
                <a:ea typeface="ＭＳ Ｐゴシック" charset="-128"/>
                <a:cs typeface="ＭＳ Ｐゴシック" charset="-128"/>
              </a:rPr>
              <a:t>Churches that prayerfully restore or continue to seek to restore sinful believers act in the place of the </a:t>
            </a:r>
            <a:r>
              <a:rPr lang="en-US" b="1" dirty="0">
                <a:solidFill>
                  <a:srgbClr val="FFFF00"/>
                </a:solidFill>
                <a:effectLst>
                  <a:glow rad="177800">
                    <a:srgbClr val="000000">
                      <a:alpha val="75000"/>
                    </a:srgbClr>
                  </a:glow>
                </a:effectLst>
                <a:ea typeface="ＭＳ Ｐゴシック" charset="-128"/>
                <a:cs typeface="ＭＳ Ｐゴシック" charset="-128"/>
              </a:rPr>
              <a:t>Father </a:t>
            </a:r>
            <a:r>
              <a:rPr lang="en-US" b="1" dirty="0">
                <a:effectLst>
                  <a:glow rad="177800">
                    <a:srgbClr val="000000">
                      <a:alpha val="75000"/>
                    </a:srgbClr>
                  </a:glow>
                </a:effectLst>
                <a:ea typeface="ＭＳ Ｐゴシック" charset="-128"/>
                <a:cs typeface="ＭＳ Ｐゴシック" charset="-128"/>
              </a:rPr>
              <a:t>(18-19).</a:t>
            </a:r>
          </a:p>
          <a:p>
            <a:pPr marL="1371600" lvl="2" indent="-457200">
              <a:buFont typeface="+mj-lt"/>
              <a:buAutoNum type="arabicPeriod"/>
              <a:defRPr/>
            </a:pPr>
            <a:r>
              <a:rPr lang="en-US" b="1" dirty="0">
                <a:effectLst>
                  <a:glow rad="177800">
                    <a:srgbClr val="000000">
                      <a:alpha val="75000"/>
                    </a:srgbClr>
                  </a:glow>
                </a:effectLst>
                <a:ea typeface="ＭＳ Ｐゴシック" charset="-128"/>
                <a:cs typeface="ＭＳ Ｐゴシック" charset="-128"/>
              </a:rPr>
              <a:t>The church must announce guilt or innocence based upon what God has already determined (18).</a:t>
            </a:r>
          </a:p>
          <a:p>
            <a:pPr marL="1371600" lvl="2" indent="-457200">
              <a:buFont typeface="+mj-lt"/>
              <a:buAutoNum type="arabicPeriod"/>
              <a:defRPr/>
            </a:pPr>
            <a:r>
              <a:rPr lang="en-US" b="1" dirty="0">
                <a:effectLst>
                  <a:glow rad="177800">
                    <a:srgbClr val="000000">
                      <a:alpha val="75000"/>
                    </a:srgbClr>
                  </a:glow>
                </a:effectLst>
                <a:ea typeface="ＭＳ Ｐゴシック" charset="-128"/>
                <a:cs typeface="ＭＳ Ｐゴシック" charset="-128"/>
              </a:rPr>
              <a:t>Church leaders who prayerfully make a judgment can have confidence that they have acted according to God's will (19).</a:t>
            </a:r>
          </a:p>
          <a:p>
            <a:pPr marL="914400" lvl="1" indent="-457200">
              <a:buFont typeface="+mj-lt"/>
              <a:buAutoNum type="alphaUcPeriod"/>
              <a:defRPr/>
            </a:pPr>
            <a:r>
              <a:rPr lang="en-US" b="1" dirty="0">
                <a:effectLst>
                  <a:glow rad="177800">
                    <a:srgbClr val="000000">
                      <a:alpha val="75000"/>
                    </a:srgbClr>
                  </a:glow>
                </a:effectLst>
                <a:ea typeface="ＭＳ Ｐゴシック" charset="-128"/>
                <a:cs typeface="ＭＳ Ｐゴシック" charset="-128"/>
              </a:rPr>
              <a:t>Churches that restore or continue to seek to restore sinful believers act in the presence of </a:t>
            </a:r>
            <a:r>
              <a:rPr lang="en-US" b="1" dirty="0">
                <a:solidFill>
                  <a:srgbClr val="FFFF00"/>
                </a:solidFill>
                <a:effectLst>
                  <a:glow rad="177800">
                    <a:srgbClr val="000000">
                      <a:alpha val="75000"/>
                    </a:srgbClr>
                  </a:glow>
                </a:effectLst>
                <a:ea typeface="ＭＳ Ｐゴシック" charset="-128"/>
                <a:cs typeface="ＭＳ Ｐゴシック" charset="-128"/>
              </a:rPr>
              <a:t>Jesus </a:t>
            </a:r>
            <a:r>
              <a:rPr lang="en-US" b="1" dirty="0">
                <a:effectLst>
                  <a:glow rad="177800">
                    <a:srgbClr val="000000">
                      <a:alpha val="75000"/>
                    </a:srgbClr>
                  </a:glow>
                </a:effectLst>
                <a:ea typeface="ＭＳ Ｐゴシック" charset="-128"/>
                <a:cs typeface="ＭＳ Ｐゴシック" charset="-128"/>
              </a:rPr>
              <a:t>(20).</a:t>
            </a:r>
          </a:p>
        </p:txBody>
      </p:sp>
      <p:sp>
        <p:nvSpPr>
          <p:cNvPr id="137220" name="Text Box 15"/>
          <p:cNvSpPr txBox="1">
            <a:spLocks noChangeArrowheads="1"/>
          </p:cNvSpPr>
          <p:nvPr/>
        </p:nvSpPr>
        <p:spPr bwMode="auto">
          <a:xfrm>
            <a:off x="8299450" y="76200"/>
            <a:ext cx="698500" cy="4619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tx2"/>
                </a:solidFill>
                <a:cs typeface="Arial" charset="0"/>
              </a:rPr>
              <a:t>34c</a:t>
            </a:r>
            <a:endParaRPr lang="en-US">
              <a:solidFill>
                <a:schemeClr val="tx2"/>
              </a:solidFill>
              <a:cs typeface="Arial" charset="0"/>
            </a:endParaRPr>
          </a:p>
        </p:txBody>
      </p:sp>
      <p:sp>
        <p:nvSpPr>
          <p:cNvPr id="8" name="Rectangle 2">
            <a:extLst>
              <a:ext uri="{FF2B5EF4-FFF2-40B4-BE49-F238E27FC236}">
                <a16:creationId xmlns:a16="http://schemas.microsoft.com/office/drawing/2014/main" id="{7FCD8F9A-C2F8-E84D-8A7D-55A19E631242}"/>
              </a:ext>
            </a:extLst>
          </p:cNvPr>
          <p:cNvSpPr txBox="1">
            <a:spLocks noChangeArrowheads="1"/>
          </p:cNvSpPr>
          <p:nvPr/>
        </p:nvSpPr>
        <p:spPr bwMode="auto">
          <a:xfrm>
            <a:off x="0" y="0"/>
            <a:ext cx="6948264" cy="1524000"/>
          </a:xfrm>
          <a:prstGeom prst="rect">
            <a:avLst/>
          </a:prstGeom>
          <a:solidFill>
            <a:srgbClr val="00000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a:lstStyle>
          <a:p>
            <a:pPr algn="l" eaLnBrk="1" hangingPunct="1"/>
            <a:r>
              <a:rPr kumimoji="0" lang="en-US" sz="2400" u="sng" kern="0">
                <a:latin typeface="Helvetica" charset="0"/>
                <a:ea typeface="ＭＳ Ｐゴシック" charset="0"/>
                <a:cs typeface="ＭＳ Ｐゴシック" charset="0"/>
              </a:rPr>
              <a:t>Exegetical Idea</a:t>
            </a:r>
            <a:r>
              <a:rPr kumimoji="0" lang="en-US" sz="2400" kern="0">
                <a:latin typeface="Helvetica" charset="0"/>
                <a:ea typeface="ＭＳ Ｐゴシック" charset="0"/>
                <a:cs typeface="ＭＳ Ｐゴシック" charset="0"/>
              </a:rPr>
              <a:t>: </a:t>
            </a:r>
            <a:r>
              <a:rPr lang="en-US" sz="2400" kern="0">
                <a:latin typeface="Helvetica" charset="0"/>
                <a:ea typeface="ＭＳ Ｐゴシック" charset="0"/>
                <a:cs typeface="ＭＳ Ｐゴシック" charset="0"/>
              </a:rPr>
              <a:t>The </a:t>
            </a:r>
            <a:r>
              <a:rPr lang="en-US" sz="2400" kern="0">
                <a:solidFill>
                  <a:srgbClr val="FFFF00"/>
                </a:solidFill>
                <a:latin typeface="Helvetica" charset="0"/>
                <a:ea typeface="ＭＳ Ｐゴシック" charset="0"/>
                <a:cs typeface="ＭＳ Ｐゴシック" charset="0"/>
              </a:rPr>
              <a:t>reason </a:t>
            </a:r>
            <a:r>
              <a:rPr lang="en-US" sz="2400" kern="0">
                <a:latin typeface="Helvetica" charset="0"/>
                <a:ea typeface="ＭＳ Ｐゴシック" charset="0"/>
                <a:cs typeface="ＭＳ Ｐゴシック" charset="0"/>
              </a:rPr>
              <a:t>the church should restore a sinning Christian correctly is because it extends God's authority.</a:t>
            </a:r>
            <a:endParaRPr kumimoji="0" lang="en-US" sz="2400" kern="0">
              <a:solidFill>
                <a:srgbClr val="FFFF00"/>
              </a:solidFill>
              <a:latin typeface="Helvetica" charset="0"/>
              <a:ea typeface="ＭＳ Ｐゴシック" charset="0"/>
              <a:cs typeface="ＭＳ Ｐゴシック"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1" end="1"/>
                                            </p:txEl>
                                          </p:spTgt>
                                        </p:tgtEl>
                                        <p:attrNameLst>
                                          <p:attrName>style.visibility</p:attrName>
                                        </p:attrNameLst>
                                      </p:cBhvr>
                                      <p:to>
                                        <p:strVal val="visible"/>
                                      </p:to>
                                    </p:set>
                                    <p:animEffect transition="in" filter="fade">
                                      <p:cBhvr>
                                        <p:cTn id="10" dur="2000"/>
                                        <p:tgtEl>
                                          <p:spTgt spid="4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xEl>
                                              <p:pRg st="2" end="2"/>
                                            </p:txEl>
                                          </p:spTgt>
                                        </p:tgtEl>
                                        <p:attrNameLst>
                                          <p:attrName>style.visibility</p:attrName>
                                        </p:attrNameLst>
                                      </p:cBhvr>
                                      <p:to>
                                        <p:strVal val="visible"/>
                                      </p:to>
                                    </p:set>
                                    <p:animEffect transition="in" filter="fade">
                                      <p:cBhvr>
                                        <p:cTn id="13" dur="2000"/>
                                        <p:tgtEl>
                                          <p:spTgt spid="4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xEl>
                                              <p:pRg st="3" end="3"/>
                                            </p:txEl>
                                          </p:spTgt>
                                        </p:tgtEl>
                                        <p:attrNameLst>
                                          <p:attrName>style.visibility</p:attrName>
                                        </p:attrNameLst>
                                      </p:cBhvr>
                                      <p:to>
                                        <p:strVal val="visible"/>
                                      </p:to>
                                    </p:set>
                                    <p:animEffect transition="in" filter="fade">
                                      <p:cBhvr>
                                        <p:cTn id="16" dur="2000"/>
                                        <p:tgtEl>
                                          <p:spTgt spid="4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a:xfrm>
            <a:off x="0" y="0"/>
            <a:ext cx="6948264" cy="1524000"/>
          </a:xfrm>
          <a:solidFill>
            <a:srgbClr val="000000"/>
          </a:solidFill>
        </p:spPr>
        <p:txBody>
          <a:bodyPr/>
          <a:lstStyle/>
          <a:p>
            <a:pPr algn="l" eaLnBrk="1" hangingPunct="1"/>
            <a:r>
              <a:rPr kumimoji="0" lang="en-US" sz="2400" u="sng">
                <a:latin typeface="Helvetica" charset="0"/>
                <a:ea typeface="ＭＳ Ｐゴシック" charset="0"/>
                <a:cs typeface="ＭＳ Ｐゴシック" charset="0"/>
              </a:rPr>
              <a:t>Exegetical Idea</a:t>
            </a:r>
            <a:r>
              <a:rPr kumimoji="0" lang="en-US" sz="2400">
                <a:latin typeface="Helvetica" charset="0"/>
                <a:ea typeface="ＭＳ Ｐゴシック" charset="0"/>
                <a:cs typeface="ＭＳ Ｐゴシック" charset="0"/>
              </a:rPr>
              <a:t>: </a:t>
            </a:r>
            <a:r>
              <a:rPr lang="en-US" sz="2400">
                <a:latin typeface="Helvetica" charset="0"/>
                <a:ea typeface="ＭＳ Ｐゴシック" charset="0"/>
                <a:cs typeface="ＭＳ Ｐゴシック" charset="0"/>
              </a:rPr>
              <a:t>The </a:t>
            </a:r>
            <a:r>
              <a:rPr lang="en-US" sz="2400">
                <a:solidFill>
                  <a:srgbClr val="FFFF00"/>
                </a:solidFill>
                <a:latin typeface="Helvetica" charset="0"/>
                <a:ea typeface="ＭＳ Ｐゴシック" charset="0"/>
                <a:cs typeface="ＭＳ Ｐゴシック" charset="0"/>
              </a:rPr>
              <a:t>reason </a:t>
            </a:r>
            <a:r>
              <a:rPr lang="en-US" sz="2400">
                <a:latin typeface="Helvetica" charset="0"/>
                <a:ea typeface="ＭＳ Ｐゴシック" charset="0"/>
                <a:cs typeface="ＭＳ Ｐゴシック" charset="0"/>
              </a:rPr>
              <a:t>the church should restore a sinning Christian correctly is because it extends God's authority.</a:t>
            </a:r>
            <a:endParaRPr kumimoji="0" lang="en-US" sz="2400">
              <a:solidFill>
                <a:srgbClr val="FFFF00"/>
              </a:solidFill>
              <a:latin typeface="Helvetica" charset="0"/>
              <a:ea typeface="ＭＳ Ｐゴシック" charset="0"/>
              <a:cs typeface="ＭＳ Ｐゴシック" charset="0"/>
            </a:endParaRPr>
          </a:p>
        </p:txBody>
      </p:sp>
      <p:pic>
        <p:nvPicPr>
          <p:cNvPr id="139266" name="Picture 2" descr="handshak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04038" y="0"/>
            <a:ext cx="2239962" cy="148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2"/>
          <p:cNvSpPr txBox="1">
            <a:spLocks noChangeArrowheads="1"/>
          </p:cNvSpPr>
          <p:nvPr/>
        </p:nvSpPr>
        <p:spPr bwMode="auto">
          <a:xfrm>
            <a:off x="76200" y="1447800"/>
            <a:ext cx="9067800" cy="4419600"/>
          </a:xfrm>
          <a:prstGeom prst="rect">
            <a:avLst/>
          </a:prstGeom>
          <a:noFill/>
          <a:ln>
            <a:noFill/>
          </a:ln>
          <a:effectLst/>
        </p:spPr>
        <p:txBody>
          <a:bodyPr anchor="ctr"/>
          <a:lstStyle/>
          <a:p>
            <a:pPr marL="971550" lvl="1" indent="-514350">
              <a:buFontTx/>
              <a:buAutoNum type="romanUcPeriod"/>
              <a:defRPr/>
            </a:pPr>
            <a:r>
              <a:rPr lang="en-US" b="1" dirty="0">
                <a:effectLst>
                  <a:glow rad="177800">
                    <a:srgbClr val="000000">
                      <a:alpha val="75000"/>
                    </a:srgbClr>
                  </a:glow>
                </a:effectLst>
                <a:ea typeface="ＭＳ Ｐゴシック" charset="-128"/>
                <a:cs typeface="ＭＳ Ｐゴシック" charset="-128"/>
              </a:rPr>
              <a:t>The </a:t>
            </a:r>
            <a:r>
              <a:rPr lang="en-US" b="1" dirty="0">
                <a:solidFill>
                  <a:srgbClr val="FFFF00"/>
                </a:solidFill>
                <a:effectLst>
                  <a:glow rad="177800">
                    <a:srgbClr val="000000">
                      <a:alpha val="75000"/>
                    </a:srgbClr>
                  </a:glow>
                </a:effectLst>
                <a:ea typeface="ＭＳ Ｐゴシック" charset="-128"/>
                <a:cs typeface="ＭＳ Ｐゴシック" charset="-128"/>
              </a:rPr>
              <a:t>manner </a:t>
            </a:r>
            <a:r>
              <a:rPr lang="en-US" b="1" dirty="0">
                <a:effectLst>
                  <a:glow rad="177800">
                    <a:srgbClr val="000000">
                      <a:alpha val="75000"/>
                    </a:srgbClr>
                  </a:glow>
                </a:effectLst>
                <a:ea typeface="ＭＳ Ｐゴシック" charset="-128"/>
                <a:cs typeface="ＭＳ Ｐゴシック" charset="-128"/>
              </a:rPr>
              <a:t>in which the church should correctly restore a sinning Christian is by keeping the matter as private as possible (15-17). </a:t>
            </a:r>
          </a:p>
          <a:p>
            <a:pPr marL="971550" lvl="1" indent="-514350">
              <a:buFontTx/>
              <a:buAutoNum type="romanUcPeriod"/>
              <a:defRPr/>
            </a:pPr>
            <a:endParaRPr lang="en-US" b="1" dirty="0">
              <a:effectLst>
                <a:glow rad="177800">
                  <a:srgbClr val="000000">
                    <a:alpha val="75000"/>
                  </a:srgbClr>
                </a:glow>
              </a:effectLst>
              <a:ea typeface="ＭＳ Ｐゴシック" charset="-128"/>
              <a:cs typeface="ＭＳ Ｐゴシック" charset="-128"/>
            </a:endParaRPr>
          </a:p>
          <a:p>
            <a:pPr marL="971550" lvl="1" indent="-514350">
              <a:buFontTx/>
              <a:buAutoNum type="romanUcPeriod"/>
              <a:defRPr/>
            </a:pPr>
            <a:r>
              <a:rPr lang="en-US" b="1" dirty="0">
                <a:effectLst>
                  <a:glow rad="177800">
                    <a:srgbClr val="000000">
                      <a:alpha val="75000"/>
                    </a:srgbClr>
                  </a:glow>
                </a:effectLst>
                <a:ea typeface="ＭＳ Ｐゴシック" charset="-128"/>
                <a:cs typeface="ＭＳ Ｐゴシック" charset="-128"/>
              </a:rPr>
              <a:t>The </a:t>
            </a:r>
            <a:r>
              <a:rPr lang="en-US" b="1" dirty="0">
                <a:solidFill>
                  <a:srgbClr val="FFFF00"/>
                </a:solidFill>
                <a:effectLst>
                  <a:glow rad="177800">
                    <a:srgbClr val="000000">
                      <a:alpha val="75000"/>
                    </a:srgbClr>
                  </a:glow>
                </a:effectLst>
                <a:ea typeface="ＭＳ Ｐゴシック" charset="-128"/>
                <a:cs typeface="ＭＳ Ｐゴシック" charset="-128"/>
              </a:rPr>
              <a:t>reason </a:t>
            </a:r>
            <a:r>
              <a:rPr lang="en-US" b="1" dirty="0">
                <a:effectLst>
                  <a:glow rad="177800">
                    <a:srgbClr val="000000">
                      <a:alpha val="75000"/>
                    </a:srgbClr>
                  </a:glow>
                </a:effectLst>
                <a:ea typeface="ＭＳ Ｐゴシック" charset="-128"/>
                <a:cs typeface="ＭＳ Ｐゴシック" charset="-128"/>
              </a:rPr>
              <a:t>the church can restore or continue to seek to restore errant believers is because it extends the authority of God Himself (18-20). </a:t>
            </a:r>
          </a:p>
        </p:txBody>
      </p:sp>
      <p:sp>
        <p:nvSpPr>
          <p:cNvPr id="139268" name="Text Box 15"/>
          <p:cNvSpPr txBox="1">
            <a:spLocks noChangeArrowheads="1"/>
          </p:cNvSpPr>
          <p:nvPr/>
        </p:nvSpPr>
        <p:spPr bwMode="auto">
          <a:xfrm>
            <a:off x="8299450" y="76200"/>
            <a:ext cx="698500" cy="46196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tx2"/>
                </a:solidFill>
                <a:cs typeface="Arial" charset="0"/>
              </a:rPr>
              <a:t>34c</a:t>
            </a:r>
            <a:endParaRPr lang="en-US">
              <a:solidFill>
                <a:schemeClr val="tx2"/>
              </a:solidFill>
              <a:cs typeface="Arial" charset="0"/>
            </a:endParaRPr>
          </a:p>
        </p:txBody>
      </p:sp>
      <p:sp>
        <p:nvSpPr>
          <p:cNvPr id="6" name="TextBox 4"/>
          <p:cNvSpPr txBox="1">
            <a:spLocks noChangeArrowheads="1"/>
          </p:cNvSpPr>
          <p:nvPr/>
        </p:nvSpPr>
        <p:spPr bwMode="auto">
          <a:xfrm>
            <a:off x="0" y="5830888"/>
            <a:ext cx="9144000"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4400" b="1">
                <a:effectLst>
                  <a:outerShdw blurRad="222250" dist="127000" dir="2700000" algn="tl" rotWithShape="0">
                    <a:srgbClr val="000000">
                      <a:alpha val="89000"/>
                    </a:srgbClr>
                  </a:outerShdw>
                </a:effectLst>
              </a:rPr>
              <a:t>Matthew 18:15-20</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2000"/>
                                        <p:tgtEl>
                                          <p:spTgt spid="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2" end="2"/>
                                            </p:txEl>
                                          </p:spTgt>
                                        </p:tgtEl>
                                        <p:attrNameLst>
                                          <p:attrName>style.visibility</p:attrName>
                                        </p:attrNameLst>
                                      </p:cBhvr>
                                      <p:to>
                                        <p:strVal val="visible"/>
                                      </p:to>
                                    </p:set>
                                    <p:animEffect transition="in" filter="fade">
                                      <p:cBhvr>
                                        <p:cTn id="12" dur="2000"/>
                                        <p:tgtEl>
                                          <p:spTgt spid="4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5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4" grpId="0" animBg="1"/>
      <p:bldP spid="4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idx="4294967295"/>
          </p:nvPr>
        </p:nvSpPr>
        <p:spPr/>
        <p:txBody>
          <a:bodyPr/>
          <a:lstStyle/>
          <a:p>
            <a:pPr eaLnBrk="1" hangingPunct="1"/>
            <a:r>
              <a:rPr lang="en-US">
                <a:latin typeface="Arial" charset="0"/>
                <a:ea typeface="ＭＳ Ｐゴシック" charset="0"/>
                <a:cs typeface="ＭＳ Ｐゴシック" charset="0"/>
              </a:rPr>
              <a:t>Black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a:latin typeface="Helvetica" charset="0"/>
                <a:ea typeface="Osaka" charset="0"/>
                <a:cs typeface="Osaka" charset="0"/>
              </a:rPr>
              <a:t>Could you be more vague?</a:t>
            </a:r>
          </a:p>
        </p:txBody>
      </p:sp>
      <p:pic>
        <p:nvPicPr>
          <p:cNvPr id="76802" name="Picture 3" descr="BeMoreVague"/>
          <p:cNvPicPr>
            <a:picLocks noChangeAspect="1" noChangeArrowheads="1"/>
          </p:cNvPicPr>
          <p:nvPr/>
        </p:nvPicPr>
        <p:blipFill>
          <a:blip r:embed="rId3" cstate="screen">
            <a:extLst>
              <a:ext uri="{28A0092B-C50C-407E-A947-70E740481C1C}">
                <a14:useLocalDpi xmlns:a14="http://schemas.microsoft.com/office/drawing/2010/main"/>
              </a:ext>
            </a:extLst>
          </a:blip>
          <a:srcRect l="24228" t="44395" r="20599" b="26418"/>
          <a:stretch>
            <a:fillRect/>
          </a:stretch>
        </p:blipFill>
        <p:spPr bwMode="auto">
          <a:xfrm>
            <a:off x="-36512" y="0"/>
            <a:ext cx="91646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0500" name="Rectangle 4"/>
          <p:cNvSpPr>
            <a:spLocks noChangeArrowheads="1"/>
          </p:cNvSpPr>
          <p:nvPr/>
        </p:nvSpPr>
        <p:spPr bwMode="auto">
          <a:xfrm rot="-780458">
            <a:off x="1196975" y="4556125"/>
            <a:ext cx="7086600" cy="1524000"/>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kumimoji="1" lang="en-US" sz="8000" b="1">
                <a:ea typeface="Osaka" charset="0"/>
                <a:cs typeface="Osaka" charset="0"/>
              </a:rPr>
              <a:t>Be specific!</a:t>
            </a:r>
            <a:endParaRPr kumimoji="1" lang="en-US" sz="6000">
              <a:ea typeface="Osaka" charset="0"/>
              <a:cs typeface="Osaka" charset="0"/>
            </a:endParaRPr>
          </a:p>
        </p:txBody>
      </p:sp>
      <p:sp>
        <p:nvSpPr>
          <p:cNvPr id="76804" name="Rounded Rectangular Callout 4"/>
          <p:cNvSpPr>
            <a:spLocks noChangeArrowheads="1"/>
          </p:cNvSpPr>
          <p:nvPr/>
        </p:nvSpPr>
        <p:spPr bwMode="auto">
          <a:xfrm rot="10800000" flipV="1">
            <a:off x="0" y="-34925"/>
            <a:ext cx="5724525" cy="2095500"/>
          </a:xfrm>
          <a:prstGeom prst="wedgeRoundRectCallout">
            <a:avLst>
              <a:gd name="adj1" fmla="val -20310"/>
              <a:gd name="adj2" fmla="val 83329"/>
              <a:gd name="adj3" fmla="val 16667"/>
            </a:avLst>
          </a:prstGeom>
          <a:solidFill>
            <a:srgbClr val="860000"/>
          </a:solidFill>
          <a:ln w="9525">
            <a:solidFill>
              <a:schemeClr val="tx1"/>
            </a:solidFill>
            <a:round/>
            <a:headEnd/>
            <a:tailEnd/>
          </a:ln>
        </p:spPr>
        <p:txBody>
          <a:bodyPr/>
          <a:lstStyle/>
          <a:p>
            <a:pPr algn="ctr"/>
            <a:r>
              <a:rPr lang="en-US" sz="4800"/>
              <a:t>Could you be more vague?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 calcmode="lin" valueType="num">
                                      <p:cBhvr>
                                        <p:cTn id="7" dur="500" fill="hold"/>
                                        <p:tgtEl>
                                          <p:spTgt spid="490500"/>
                                        </p:tgtEl>
                                        <p:attrNameLst>
                                          <p:attrName>ppt_w</p:attrName>
                                        </p:attrNameLst>
                                      </p:cBhvr>
                                      <p:tavLst>
                                        <p:tav tm="0">
                                          <p:val>
                                            <p:fltVal val="0"/>
                                          </p:val>
                                        </p:tav>
                                        <p:tav tm="100000">
                                          <p:val>
                                            <p:strVal val="#ppt_w"/>
                                          </p:val>
                                        </p:tav>
                                      </p:tavLst>
                                    </p:anim>
                                    <p:anim calcmode="lin" valueType="num">
                                      <p:cBhvr>
                                        <p:cTn id="8" dur="500" fill="hold"/>
                                        <p:tgtEl>
                                          <p:spTgt spid="490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en-US" sz="2800">
                <a:latin typeface="Arial" charset="0"/>
                <a:cs typeface="Arial" charset="0"/>
              </a:rPr>
              <a:t>The </a:t>
            </a:r>
            <a:r>
              <a:rPr lang="en-US" sz="2800" i="1">
                <a:latin typeface="Arial" charset="0"/>
                <a:cs typeface="Arial" charset="0"/>
              </a:rPr>
              <a:t>Preparing Expository Sermons</a:t>
            </a:r>
            <a:r>
              <a:rPr lang="en-US" sz="2800">
                <a:latin typeface="Arial" charset="0"/>
                <a:cs typeface="Arial" charset="0"/>
              </a:rPr>
              <a:t> Process</a:t>
            </a:r>
          </a:p>
        </p:txBody>
      </p:sp>
      <p:sp>
        <p:nvSpPr>
          <p:cNvPr id="78851"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algn="ctr">
              <a:defRPr/>
            </a:pPr>
            <a:r>
              <a:rPr lang="en-US" sz="1800" b="1">
                <a:solidFill>
                  <a:srgbClr val="FFFF00"/>
                </a:solidFill>
                <a:effectLst>
                  <a:outerShdw blurRad="38100" dist="38100" dir="2700000" algn="tl">
                    <a:srgbClr val="000000"/>
                  </a:outerShdw>
                </a:effectLst>
                <a:cs typeface="Arial" charset="0"/>
              </a:rPr>
              <a:t>Based on Ramesh Richard</a:t>
            </a:r>
            <a:r>
              <a:rPr lang="en-US" altLang="ja-JP" sz="1800" b="1">
                <a:solidFill>
                  <a:srgbClr val="FFFF00"/>
                </a:solidFill>
                <a:effectLst>
                  <a:outerShdw blurRad="38100" dist="38100" dir="2700000" algn="tl">
                    <a:srgbClr val="000000"/>
                  </a:outerShdw>
                </a:effectLst>
                <a:cs typeface="Arial" charset="0"/>
              </a:rPr>
              <a:t>'s text, </a:t>
            </a:r>
            <a:r>
              <a:rPr lang="en-US" altLang="ja-JP" sz="1800" b="1" i="1">
                <a:solidFill>
                  <a:srgbClr val="FFFF00"/>
                </a:solidFill>
                <a:effectLst>
                  <a:outerShdw blurRad="38100" dist="38100" dir="2700000" algn="tl">
                    <a:srgbClr val="000000"/>
                  </a:outerShdw>
                </a:effectLst>
                <a:cs typeface="Arial" charset="0"/>
              </a:rPr>
              <a:t>Preparing Expository Sermons</a:t>
            </a:r>
            <a:endParaRPr lang="en-US" sz="1800" b="1" i="1">
              <a:solidFill>
                <a:srgbClr val="FFFF00"/>
              </a:solidFill>
              <a:effectLst>
                <a:outerShdw blurRad="38100" dist="38100" dir="2700000" algn="tl">
                  <a:srgbClr val="000000"/>
                </a:outerShdw>
              </a:effectLst>
              <a:cs typeface="Arial" charset="0"/>
            </a:endParaRPr>
          </a:p>
        </p:txBody>
      </p:sp>
      <p:sp>
        <p:nvSpPr>
          <p:cNvPr id="49157" name="Rectangle 5"/>
          <p:cNvSpPr>
            <a:spLocks noChangeArrowheads="1"/>
          </p:cNvSpPr>
          <p:nvPr/>
        </p:nvSpPr>
        <p:spPr bwMode="auto">
          <a:xfrm>
            <a:off x="2286000" y="5146675"/>
            <a:ext cx="1041400"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Study</a:t>
            </a:r>
          </a:p>
        </p:txBody>
      </p:sp>
      <p:sp>
        <p:nvSpPr>
          <p:cNvPr id="78854"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78855"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78856"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9161" name="Rectangle 9"/>
          <p:cNvSpPr>
            <a:spLocks noChangeArrowheads="1"/>
          </p:cNvSpPr>
          <p:nvPr/>
        </p:nvSpPr>
        <p:spPr bwMode="auto">
          <a:xfrm>
            <a:off x="1995488" y="4419600"/>
            <a:ext cx="1550987"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49162" name="Rectangle 10"/>
          <p:cNvSpPr>
            <a:spLocks noChangeArrowheads="1"/>
          </p:cNvSpPr>
          <p:nvPr/>
        </p:nvSpPr>
        <p:spPr bwMode="auto">
          <a:xfrm>
            <a:off x="5929313" y="5181600"/>
            <a:ext cx="1209675"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Preach</a:t>
            </a:r>
          </a:p>
        </p:txBody>
      </p:sp>
      <p:sp>
        <p:nvSpPr>
          <p:cNvPr id="49163" name="Rectangle 11"/>
          <p:cNvSpPr>
            <a:spLocks noChangeArrowheads="1"/>
          </p:cNvSpPr>
          <p:nvPr/>
        </p:nvSpPr>
        <p:spPr bwMode="auto">
          <a:xfrm>
            <a:off x="5638800" y="4419600"/>
            <a:ext cx="1550988" cy="458788"/>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Structure</a:t>
            </a:r>
          </a:p>
        </p:txBody>
      </p:sp>
      <p:sp>
        <p:nvSpPr>
          <p:cNvPr id="78860"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9165" name="Rectangle 13"/>
          <p:cNvSpPr>
            <a:spLocks noChangeArrowheads="1"/>
          </p:cNvSpPr>
          <p:nvPr/>
        </p:nvSpPr>
        <p:spPr bwMode="auto">
          <a:xfrm>
            <a:off x="2438400" y="3643313"/>
            <a:ext cx="7985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CPT</a:t>
            </a:r>
          </a:p>
        </p:txBody>
      </p:sp>
      <p:sp>
        <p:nvSpPr>
          <p:cNvPr id="78862"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78863"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9168" name="Rectangle 16"/>
          <p:cNvSpPr>
            <a:spLocks noChangeArrowheads="1"/>
          </p:cNvSpPr>
          <p:nvPr/>
        </p:nvSpPr>
        <p:spPr bwMode="auto">
          <a:xfrm>
            <a:off x="6005513" y="3643313"/>
            <a:ext cx="815975"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CPS</a:t>
            </a:r>
          </a:p>
        </p:txBody>
      </p:sp>
      <p:sp>
        <p:nvSpPr>
          <p:cNvPr id="49169" name="Rectangle 17"/>
          <p:cNvSpPr>
            <a:spLocks noChangeArrowheads="1"/>
          </p:cNvSpPr>
          <p:nvPr/>
        </p:nvSpPr>
        <p:spPr bwMode="auto">
          <a:xfrm>
            <a:off x="3429000" y="2805113"/>
            <a:ext cx="2474913" cy="458787"/>
          </a:xfrm>
          <a:prstGeom prst="rect">
            <a:avLst/>
          </a:prstGeom>
          <a:noFill/>
          <a:ln w="12700">
            <a:noFill/>
            <a:miter lim="800000"/>
            <a:headEnd/>
            <a:tailEnd/>
          </a:ln>
          <a:effectLst/>
        </p:spPr>
        <p:txBody>
          <a:bodyPr wrap="none" lIns="90487" tIns="44450" rIns="90487" bIns="44450">
            <a:spAutoFit/>
          </a:bodyPr>
          <a:lstStyle/>
          <a:p>
            <a:pPr>
              <a:defRPr/>
            </a:pPr>
            <a:r>
              <a:rPr lang="en-US" b="1">
                <a:solidFill>
                  <a:srgbClr val="FFFF00"/>
                </a:solidFill>
                <a:effectLst>
                  <a:outerShdw blurRad="38100" dist="38100" dir="2700000" algn="tl">
                    <a:srgbClr val="000000"/>
                  </a:outerShdw>
                </a:effectLst>
                <a:cs typeface="Arial" charset="0"/>
              </a:rPr>
              <a:t>Purpose Bridge</a:t>
            </a:r>
          </a:p>
        </p:txBody>
      </p:sp>
      <p:sp>
        <p:nvSpPr>
          <p:cNvPr id="49170" name="Rectangle 18"/>
          <p:cNvSpPr>
            <a:spLocks noChangeArrowheads="1"/>
          </p:cNvSpPr>
          <p:nvPr/>
        </p:nvSpPr>
        <p:spPr bwMode="auto">
          <a:xfrm>
            <a:off x="4191000" y="2336800"/>
            <a:ext cx="901700" cy="396875"/>
          </a:xfrm>
          <a:prstGeom prst="rect">
            <a:avLst/>
          </a:prstGeom>
          <a:noFill/>
          <a:ln w="12700">
            <a:noFill/>
            <a:miter lim="800000"/>
            <a:headEnd/>
            <a:tailEnd/>
          </a:ln>
          <a:effectLst/>
        </p:spPr>
        <p:txBody>
          <a:bodyPr wrap="none"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Brain</a:t>
            </a:r>
            <a:endParaRPr lang="en-US" b="1" i="1">
              <a:solidFill>
                <a:srgbClr val="FDE3BA"/>
              </a:solidFill>
              <a:effectLst>
                <a:outerShdw blurRad="38100" dist="38100" dir="2700000" algn="tl">
                  <a:srgbClr val="000000"/>
                </a:outerShdw>
              </a:effectLst>
              <a:cs typeface="Arial" charset="0"/>
            </a:endParaRPr>
          </a:p>
        </p:txBody>
      </p:sp>
      <p:sp>
        <p:nvSpPr>
          <p:cNvPr id="49171" name="Rectangle 19"/>
          <p:cNvSpPr>
            <a:spLocks noChangeArrowheads="1"/>
          </p:cNvSpPr>
          <p:nvPr/>
        </p:nvSpPr>
        <p:spPr bwMode="auto">
          <a:xfrm>
            <a:off x="4102100" y="3708400"/>
            <a:ext cx="10795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Heart</a:t>
            </a:r>
            <a:endParaRPr lang="en-US" b="1" i="1">
              <a:solidFill>
                <a:srgbClr val="FDE3BA"/>
              </a:solidFill>
              <a:effectLst>
                <a:outerShdw blurRad="38100" dist="38100" dir="2700000" algn="tl">
                  <a:srgbClr val="000000"/>
                </a:outerShdw>
              </a:effectLst>
              <a:cs typeface="Arial" charset="0"/>
            </a:endParaRPr>
          </a:p>
        </p:txBody>
      </p:sp>
      <p:sp>
        <p:nvSpPr>
          <p:cNvPr id="49172" name="Rectangle 20"/>
          <p:cNvSpPr>
            <a:spLocks noChangeArrowheads="1"/>
          </p:cNvSpPr>
          <p:nvPr/>
        </p:nvSpPr>
        <p:spPr bwMode="auto">
          <a:xfrm>
            <a:off x="3949700" y="4470400"/>
            <a:ext cx="13843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Skeleton</a:t>
            </a:r>
            <a:endParaRPr lang="en-US" b="1" i="1">
              <a:solidFill>
                <a:srgbClr val="FDE3BA"/>
              </a:solidFill>
              <a:effectLst>
                <a:outerShdw blurRad="38100" dist="38100" dir="2700000" algn="tl">
                  <a:srgbClr val="000000"/>
                </a:outerShdw>
              </a:effectLst>
              <a:cs typeface="Arial" charset="0"/>
            </a:endParaRPr>
          </a:p>
        </p:txBody>
      </p:sp>
      <p:sp>
        <p:nvSpPr>
          <p:cNvPr id="49173" name="Rectangle 21"/>
          <p:cNvSpPr>
            <a:spLocks noChangeArrowheads="1"/>
          </p:cNvSpPr>
          <p:nvPr/>
        </p:nvSpPr>
        <p:spPr bwMode="auto">
          <a:xfrm>
            <a:off x="4178300" y="5232400"/>
            <a:ext cx="927100" cy="393700"/>
          </a:xfrm>
          <a:prstGeom prst="rect">
            <a:avLst/>
          </a:prstGeom>
          <a:noFill/>
          <a:ln w="12700">
            <a:noFill/>
            <a:miter lim="800000"/>
            <a:headEnd/>
            <a:tailEnd/>
          </a:ln>
          <a:effectLst/>
        </p:spPr>
        <p:txBody>
          <a:bodyPr lIns="90487" tIns="44450" rIns="90487" bIns="44450">
            <a:spAutoFit/>
          </a:bodyPr>
          <a:lstStyle/>
          <a:p>
            <a:pPr algn="ctr">
              <a:defRPr/>
            </a:pPr>
            <a:r>
              <a:rPr lang="en-US" sz="2000" b="1" i="1">
                <a:solidFill>
                  <a:srgbClr val="FDE3BA"/>
                </a:solidFill>
                <a:effectLst>
                  <a:outerShdw blurRad="38100" dist="38100" dir="2700000" algn="tl">
                    <a:srgbClr val="000000"/>
                  </a:outerShdw>
                </a:effectLst>
                <a:cs typeface="Arial" charset="0"/>
              </a:rPr>
              <a:t>Flesh</a:t>
            </a:r>
            <a:endParaRPr lang="en-US" b="1" i="1">
              <a:solidFill>
                <a:srgbClr val="FDE3BA"/>
              </a:solidFill>
              <a:effectLst>
                <a:outerShdw blurRad="38100" dist="38100" dir="2700000" algn="tl">
                  <a:srgbClr val="000000"/>
                </a:outerShdw>
              </a:effectLst>
              <a:cs typeface="Arial" charset="0"/>
            </a:endParaRPr>
          </a:p>
        </p:txBody>
      </p:sp>
      <p:sp>
        <p:nvSpPr>
          <p:cNvPr id="78870"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78871"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78872"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78873"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78874"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78875"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endParaRPr lang="en-US">
              <a:solidFill>
                <a:srgbClr val="FFFFFF"/>
              </a:solidFill>
              <a:cs typeface="Arial" charset="0"/>
            </a:endParaRPr>
          </a:p>
        </p:txBody>
      </p:sp>
      <p:sp>
        <p:nvSpPr>
          <p:cNvPr id="49180" name="Rectangle 28"/>
          <p:cNvSpPr>
            <a:spLocks noChangeArrowheads="1"/>
          </p:cNvSpPr>
          <p:nvPr/>
        </p:nvSpPr>
        <p:spPr bwMode="auto">
          <a:xfrm>
            <a:off x="2189163" y="1884363"/>
            <a:ext cx="96996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TEXT</a:t>
            </a:r>
          </a:p>
        </p:txBody>
      </p:sp>
      <p:sp>
        <p:nvSpPr>
          <p:cNvPr id="49181" name="Rectangle 29"/>
          <p:cNvSpPr>
            <a:spLocks noChangeArrowheads="1"/>
          </p:cNvSpPr>
          <p:nvPr/>
        </p:nvSpPr>
        <p:spPr bwMode="auto">
          <a:xfrm>
            <a:off x="5770563" y="1884363"/>
            <a:ext cx="1533525"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a:defRPr/>
            </a:pPr>
            <a:r>
              <a:rPr lang="en-US" b="1">
                <a:solidFill>
                  <a:srgbClr val="D49FFF"/>
                </a:solidFill>
                <a:effectLst>
                  <a:outerShdw blurRad="38100" dist="38100" dir="2700000" algn="tl">
                    <a:srgbClr val="000000"/>
                  </a:outerShdw>
                </a:effectLst>
                <a:cs typeface="Arial" charset="0"/>
              </a:rPr>
              <a:t>SERMON</a:t>
            </a:r>
          </a:p>
        </p:txBody>
      </p:sp>
      <p:sp>
        <p:nvSpPr>
          <p:cNvPr id="49182" name="Rectangle 30"/>
          <p:cNvSpPr>
            <a:spLocks noChangeArrowheads="1"/>
          </p:cNvSpPr>
          <p:nvPr/>
        </p:nvSpPr>
        <p:spPr bwMode="auto">
          <a:xfrm>
            <a:off x="519113" y="5486400"/>
            <a:ext cx="14017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 Choose Text</a:t>
            </a:r>
          </a:p>
        </p:txBody>
      </p:sp>
      <p:sp>
        <p:nvSpPr>
          <p:cNvPr id="49183" name="Rectangle 31"/>
          <p:cNvSpPr>
            <a:spLocks noChangeArrowheads="1"/>
          </p:cNvSpPr>
          <p:nvPr/>
        </p:nvSpPr>
        <p:spPr bwMode="auto">
          <a:xfrm>
            <a:off x="519113" y="5181600"/>
            <a:ext cx="141446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2 Analyze Text</a:t>
            </a:r>
          </a:p>
        </p:txBody>
      </p:sp>
      <p:sp>
        <p:nvSpPr>
          <p:cNvPr id="49184" name="Rectangle 32"/>
          <p:cNvSpPr>
            <a:spLocks noChangeArrowheads="1"/>
          </p:cNvSpPr>
          <p:nvPr/>
        </p:nvSpPr>
        <p:spPr bwMode="auto">
          <a:xfrm>
            <a:off x="595313" y="4443413"/>
            <a:ext cx="1370012"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3.1 Exegetical </a:t>
            </a:r>
          </a:p>
          <a:p>
            <a:pPr>
              <a:defRPr/>
            </a:pPr>
            <a:r>
              <a:rPr lang="en-US" sz="1400" b="1">
                <a:solidFill>
                  <a:srgbClr val="FFFFFF"/>
                </a:solidFill>
                <a:effectLst>
                  <a:outerShdw blurRad="38100" dist="38100" dir="2700000" algn="tl">
                    <a:srgbClr val="000000"/>
                  </a:outerShdw>
                </a:effectLst>
                <a:cs typeface="Arial" charset="0"/>
              </a:rPr>
              <a:t>      Outline</a:t>
            </a:r>
          </a:p>
        </p:txBody>
      </p:sp>
      <p:sp>
        <p:nvSpPr>
          <p:cNvPr id="49185" name="Rectangle 33"/>
          <p:cNvSpPr>
            <a:spLocks noChangeArrowheads="1"/>
          </p:cNvSpPr>
          <p:nvPr/>
        </p:nvSpPr>
        <p:spPr bwMode="auto">
          <a:xfrm>
            <a:off x="671513" y="3757613"/>
            <a:ext cx="1785937"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3.2 Exegetical Idea</a:t>
            </a:r>
          </a:p>
        </p:txBody>
      </p:sp>
      <p:sp>
        <p:nvSpPr>
          <p:cNvPr id="49186" name="Rectangle 34"/>
          <p:cNvSpPr>
            <a:spLocks noChangeArrowheads="1"/>
          </p:cNvSpPr>
          <p:nvPr/>
        </p:nvSpPr>
        <p:spPr bwMode="auto">
          <a:xfrm>
            <a:off x="1281113" y="2690813"/>
            <a:ext cx="1609725" cy="7366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4   The Three</a:t>
            </a:r>
          </a:p>
          <a:p>
            <a:pPr>
              <a:defRPr/>
            </a:pPr>
            <a:r>
              <a:rPr lang="en-US" sz="1400" b="1">
                <a:solidFill>
                  <a:srgbClr val="FFFFFF"/>
                </a:solidFill>
                <a:effectLst>
                  <a:outerShdw blurRad="38100" dist="38100" dir="2700000" algn="tl">
                    <a:srgbClr val="000000"/>
                  </a:outerShdw>
                </a:effectLst>
                <a:cs typeface="Arial" charset="0"/>
              </a:rPr>
              <a:t>   Developmental</a:t>
            </a:r>
          </a:p>
          <a:p>
            <a:pPr>
              <a:defRPr/>
            </a:pPr>
            <a:r>
              <a:rPr lang="en-US" sz="1400" b="1">
                <a:solidFill>
                  <a:srgbClr val="FFFFFF"/>
                </a:solidFill>
                <a:effectLst>
                  <a:outerShdw blurRad="38100" dist="38100" dir="2700000" algn="tl">
                    <a:srgbClr val="000000"/>
                  </a:outerShdw>
                </a:effectLst>
                <a:cs typeface="Arial" charset="0"/>
              </a:rPr>
              <a:t>    Questions</a:t>
            </a:r>
          </a:p>
        </p:txBody>
      </p:sp>
      <p:sp>
        <p:nvSpPr>
          <p:cNvPr id="49187" name="Rectangle 35"/>
          <p:cNvSpPr>
            <a:spLocks noChangeArrowheads="1"/>
          </p:cNvSpPr>
          <p:nvPr/>
        </p:nvSpPr>
        <p:spPr bwMode="auto">
          <a:xfrm>
            <a:off x="3338513" y="2157413"/>
            <a:ext cx="2647950"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5 Desired Listener Response</a:t>
            </a:r>
          </a:p>
        </p:txBody>
      </p:sp>
      <p:sp>
        <p:nvSpPr>
          <p:cNvPr id="49188" name="Rectangle 36"/>
          <p:cNvSpPr>
            <a:spLocks noChangeArrowheads="1"/>
          </p:cNvSpPr>
          <p:nvPr/>
        </p:nvSpPr>
        <p:spPr bwMode="auto">
          <a:xfrm>
            <a:off x="6843713" y="3757613"/>
            <a:ext cx="1700212" cy="3048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6 Homiletical Idea</a:t>
            </a:r>
          </a:p>
        </p:txBody>
      </p:sp>
      <p:sp>
        <p:nvSpPr>
          <p:cNvPr id="49189" name="Rectangle 37"/>
          <p:cNvSpPr>
            <a:spLocks noChangeArrowheads="1"/>
          </p:cNvSpPr>
          <p:nvPr/>
        </p:nvSpPr>
        <p:spPr bwMode="auto">
          <a:xfrm>
            <a:off x="7339013" y="4191000"/>
            <a:ext cx="1290637" cy="950913"/>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7 Homiletical</a:t>
            </a:r>
          </a:p>
          <a:p>
            <a:pPr>
              <a:defRPr/>
            </a:pPr>
            <a:r>
              <a:rPr lang="en-US" sz="1400" b="1">
                <a:solidFill>
                  <a:srgbClr val="FFFFFF"/>
                </a:solidFill>
                <a:effectLst>
                  <a:outerShdw blurRad="38100" dist="38100" dir="2700000" algn="tl">
                    <a:srgbClr val="000000"/>
                  </a:outerShdw>
                </a:effectLst>
                <a:cs typeface="Arial" charset="0"/>
              </a:rPr>
              <a:t>   Outline</a:t>
            </a:r>
          </a:p>
          <a:p>
            <a:pPr>
              <a:defRPr/>
            </a:pPr>
            <a:r>
              <a:rPr lang="en-US" sz="1400" b="1">
                <a:solidFill>
                  <a:srgbClr val="FFFFFF"/>
                </a:solidFill>
                <a:effectLst>
                  <a:outerShdw blurRad="38100" dist="38100" dir="2700000" algn="tl">
                    <a:srgbClr val="000000"/>
                  </a:outerShdw>
                </a:effectLst>
                <a:cs typeface="Arial" charset="0"/>
              </a:rPr>
              <a:t>8 Clarity</a:t>
            </a:r>
          </a:p>
          <a:p>
            <a:pPr>
              <a:defRPr/>
            </a:pPr>
            <a:r>
              <a:rPr lang="en-US" sz="1400" b="1">
                <a:solidFill>
                  <a:srgbClr val="FFFFFF"/>
                </a:solidFill>
                <a:effectLst>
                  <a:outerShdw blurRad="38100" dist="38100" dir="2700000" algn="tl">
                    <a:srgbClr val="000000"/>
                  </a:outerShdw>
                </a:effectLst>
                <a:cs typeface="Arial" charset="0"/>
              </a:rPr>
              <a:t>9 Intro/Concl</a:t>
            </a:r>
          </a:p>
        </p:txBody>
      </p:sp>
      <p:sp>
        <p:nvSpPr>
          <p:cNvPr id="49190" name="Rectangle 38"/>
          <p:cNvSpPr>
            <a:spLocks noChangeArrowheads="1"/>
          </p:cNvSpPr>
          <p:nvPr/>
        </p:nvSpPr>
        <p:spPr bwMode="auto">
          <a:xfrm>
            <a:off x="7377113" y="5281613"/>
            <a:ext cx="1030287" cy="520700"/>
          </a:xfrm>
          <a:prstGeom prst="rect">
            <a:avLst/>
          </a:prstGeom>
          <a:noFill/>
          <a:ln w="12700">
            <a:noFill/>
            <a:miter lim="800000"/>
            <a:headEnd/>
            <a:tailEnd/>
          </a:ln>
          <a:effectLst/>
        </p:spPr>
        <p:txBody>
          <a:bodyPr wrap="none" lIns="90487" tIns="44450" rIns="90487" bIns="44450">
            <a:spAutoFit/>
          </a:bodyPr>
          <a:lstStyle/>
          <a:p>
            <a:pPr>
              <a:defRPr/>
            </a:pPr>
            <a:r>
              <a:rPr lang="en-US" sz="1400" b="1">
                <a:solidFill>
                  <a:srgbClr val="FFFFFF"/>
                </a:solidFill>
                <a:effectLst>
                  <a:outerShdw blurRad="38100" dist="38100" dir="2700000" algn="tl">
                    <a:srgbClr val="000000"/>
                  </a:outerShdw>
                </a:effectLst>
                <a:cs typeface="Arial" charset="0"/>
              </a:rPr>
              <a:t>10 MSS &amp;</a:t>
            </a:r>
          </a:p>
          <a:p>
            <a:pPr>
              <a:defRPr/>
            </a:pPr>
            <a:r>
              <a:rPr lang="en-US" sz="1400" b="1">
                <a:solidFill>
                  <a:srgbClr val="FFFFFF"/>
                </a:solidFill>
                <a:effectLst>
                  <a:outerShdw blurRad="38100" dist="38100" dir="2700000" algn="tl">
                    <a:srgbClr val="000000"/>
                  </a:outerShdw>
                </a:effectLst>
                <a:cs typeface="Arial" charset="0"/>
              </a:rPr>
              <a:t>     Preach</a:t>
            </a: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a:defRPr/>
            </a:pPr>
            <a:r>
              <a:rPr lang="en-US" sz="1400" b="1">
                <a:solidFill>
                  <a:srgbClr val="FFFFFF"/>
                </a:solidFill>
                <a:effectLst>
                  <a:outerShdw blurRad="38100" dist="38100" dir="2700000" algn="tl">
                    <a:srgbClr val="000000"/>
                  </a:outerShdw>
                </a:effectLst>
                <a:cs typeface="Arial" charset="0"/>
              </a:rPr>
              <a:t>White text shows 10 steps adapted from Haddon Robinson, </a:t>
            </a:r>
            <a:r>
              <a:rPr lang="en-US" sz="1400" b="1" i="1">
                <a:solidFill>
                  <a:srgbClr val="FFFFFF"/>
                </a:solidFill>
                <a:effectLst>
                  <a:outerShdw blurRad="38100" dist="38100" dir="2700000" algn="tl">
                    <a:srgbClr val="000000"/>
                  </a:outerShdw>
                </a:effectLst>
                <a:cs typeface="Arial" charset="0"/>
              </a:rPr>
              <a:t>Biblical Preaching</a:t>
            </a:r>
            <a:r>
              <a:rPr lang="en-US" sz="1400" b="1">
                <a:solidFill>
                  <a:srgbClr val="FFFFFF"/>
                </a:solidFill>
                <a:effectLst>
                  <a:outerShdw blurRad="38100" dist="38100" dir="2700000" algn="tl">
                    <a:srgbClr val="000000"/>
                  </a:outerShdw>
                </a:effectLst>
                <a:cs typeface="Arial" charset="0"/>
              </a:rPr>
              <a:t> (notes, 105)</a:t>
            </a:r>
          </a:p>
        </p:txBody>
      </p:sp>
      <p:sp>
        <p:nvSpPr>
          <p:cNvPr id="78888"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a:solidFill>
                  <a:srgbClr val="00084D"/>
                </a:solidFill>
                <a:cs typeface="Arial" charset="0"/>
              </a:rPr>
              <a:t>27-28, 251</a:t>
            </a:r>
            <a:endParaRPr lang="en-US">
              <a:solidFill>
                <a:srgbClr val="00084D"/>
              </a:solidFill>
              <a:cs typeface="Arial" charset="0"/>
            </a:endParaRPr>
          </a:p>
        </p:txBody>
      </p:sp>
      <p:sp>
        <p:nvSpPr>
          <p:cNvPr id="41" name="Oval 40"/>
          <p:cNvSpPr>
            <a:spLocks noChangeArrowheads="1"/>
          </p:cNvSpPr>
          <p:nvPr/>
        </p:nvSpPr>
        <p:spPr bwMode="auto">
          <a:xfrm>
            <a:off x="228600" y="3429000"/>
            <a:ext cx="3962400" cy="1752600"/>
          </a:xfrm>
          <a:prstGeom prst="ellipse">
            <a:avLst/>
          </a:prstGeom>
          <a:noFill/>
          <a:ln w="76200">
            <a:solidFill>
              <a:schemeClr val="tx2"/>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solidFill>
                <a:srgbClr val="FFFFFF"/>
              </a:solidFill>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900" decel="100000" fill="hold"/>
                                        <p:tgtEl>
                                          <p:spTgt spid="4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p>
        </p:txBody>
      </p:sp>
      <p:pic>
        <p:nvPicPr>
          <p:cNvPr id="80898" name="Picture 3" descr="DSS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717675"/>
            <a:ext cx="9144000" cy="407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2" name="Rectangle 4"/>
          <p:cNvSpPr>
            <a:spLocks noGrp="1" noChangeArrowheads="1"/>
          </p:cNvSpPr>
          <p:nvPr>
            <p:ph type="title" idx="4294967295"/>
          </p:nvPr>
        </p:nvSpPr>
        <p:spPr/>
        <p:txBody>
          <a:bodyPr/>
          <a:lstStyle/>
          <a:p>
            <a:pPr eaLnBrk="1" hangingPunct="1"/>
            <a:r>
              <a:rPr lang="en-US" b="1">
                <a:latin typeface="Arial" charset="0"/>
                <a:ea typeface="ＭＳ Ｐゴシック" charset="0"/>
                <a:cs typeface="ＭＳ Ｐゴシック" charset="0"/>
              </a:rPr>
              <a:t>Sometimes our Main Idea has missing elements.</a:t>
            </a:r>
          </a:p>
        </p:txBody>
      </p:sp>
      <p:sp>
        <p:nvSpPr>
          <p:cNvPr id="37896" name="Rectangle 8"/>
          <p:cNvSpPr>
            <a:spLocks noChangeArrowheads="1"/>
          </p:cNvSpPr>
          <p:nvPr/>
        </p:nvSpPr>
        <p:spPr bwMode="auto">
          <a:xfrm>
            <a:off x="381000" y="56388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400" b="1" dirty="0">
                <a:solidFill>
                  <a:schemeClr val="tx2"/>
                </a:solidFill>
              </a:rPr>
              <a:t>How can we be clearer?</a:t>
            </a:r>
          </a:p>
        </p:txBody>
      </p:sp>
      <p:sp>
        <p:nvSpPr>
          <p:cNvPr id="37897" name="WordArt 9"/>
          <p:cNvSpPr>
            <a:spLocks noChangeArrowheads="1" noChangeShapeType="1" noTextEdit="1"/>
          </p:cNvSpPr>
          <p:nvPr/>
        </p:nvSpPr>
        <p:spPr bwMode="auto">
          <a:xfrm>
            <a:off x="1447800" y="2286000"/>
            <a:ext cx="6477000" cy="1981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5921" dir="2700000" algn="ctr" rotWithShape="0">
                    <a:srgbClr val="808080"/>
                  </a:outerShdw>
                </a:effectLst>
                <a:latin typeface="Arial Black"/>
                <a:ea typeface="Arial Black"/>
                <a:cs typeface="Arial Black"/>
              </a:rPr>
              <a:t>Z1+X+Z2+Y</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7897"/>
                                        </p:tgtEl>
                                        <p:attrNameLst>
                                          <p:attrName>style.visibility</p:attrName>
                                        </p:attrNameLst>
                                      </p:cBhvr>
                                      <p:to>
                                        <p:strVal val="visible"/>
                                      </p:to>
                                    </p:set>
                                    <p:anim calcmode="lin" valueType="num">
                                      <p:cBhvr>
                                        <p:cTn id="15" dur="1000" fill="hold"/>
                                        <p:tgtEl>
                                          <p:spTgt spid="37897"/>
                                        </p:tgtEl>
                                        <p:attrNameLst>
                                          <p:attrName>ppt_w</p:attrName>
                                        </p:attrNameLst>
                                      </p:cBhvr>
                                      <p:tavLst>
                                        <p:tav tm="0">
                                          <p:val>
                                            <p:fltVal val="0"/>
                                          </p:val>
                                        </p:tav>
                                        <p:tav tm="100000">
                                          <p:val>
                                            <p:strVal val="#ppt_w"/>
                                          </p:val>
                                        </p:tav>
                                      </p:tavLst>
                                    </p:anim>
                                    <p:anim calcmode="lin" valueType="num">
                                      <p:cBhvr>
                                        <p:cTn id="16" dur="1000" fill="hold"/>
                                        <p:tgtEl>
                                          <p:spTgt spid="37897"/>
                                        </p:tgtEl>
                                        <p:attrNameLst>
                                          <p:attrName>ppt_h</p:attrName>
                                        </p:attrNameLst>
                                      </p:cBhvr>
                                      <p:tavLst>
                                        <p:tav tm="0">
                                          <p:val>
                                            <p:fltVal val="0"/>
                                          </p:val>
                                        </p:tav>
                                        <p:tav tm="100000">
                                          <p:val>
                                            <p:strVal val="#ppt_h"/>
                                          </p:val>
                                        </p:tav>
                                      </p:tavLst>
                                    </p:anim>
                                    <p:anim calcmode="lin" valueType="num">
                                      <p:cBhvr>
                                        <p:cTn id="17" dur="1000" fill="hold"/>
                                        <p:tgtEl>
                                          <p:spTgt spid="37897"/>
                                        </p:tgtEl>
                                        <p:attrNameLst>
                                          <p:attrName>style.rotation</p:attrName>
                                        </p:attrNameLst>
                                      </p:cBhvr>
                                      <p:tavLst>
                                        <p:tav tm="0">
                                          <p:val>
                                            <p:fltVal val="90"/>
                                          </p:val>
                                        </p:tav>
                                        <p:tav tm="100000">
                                          <p:val>
                                            <p:fltVal val="0"/>
                                          </p:val>
                                        </p:tav>
                                      </p:tavLst>
                                    </p:anim>
                                    <p:animEffect transition="in" filter="fade">
                                      <p:cBhvr>
                                        <p:cTn id="18" dur="1000"/>
                                        <p:tgtEl>
                                          <p:spTgt spid="37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6" grpId="0"/>
      <p:bldP spid="378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685800" y="685800"/>
            <a:ext cx="7696200" cy="990600"/>
          </a:xfrm>
        </p:spPr>
        <p:txBody>
          <a:bodyPr/>
          <a:lstStyle/>
          <a:p>
            <a:pPr algn="ctr"/>
            <a:r>
              <a:rPr kumimoji="0" lang="en-US" sz="3200" b="1" dirty="0">
                <a:solidFill>
                  <a:srgbClr val="FFFFFF"/>
                </a:solidFill>
                <a:latin typeface="Arial" charset="0"/>
                <a:ea typeface="ＭＳ Ｐゴシック" charset="0"/>
                <a:cs typeface="ＭＳ Ｐゴシック" charset="0"/>
              </a:rPr>
              <a:t>Forming the Exegetical Idea (CPT)</a:t>
            </a:r>
            <a:endParaRPr kumimoji="0" lang="en-US" sz="3200" dirty="0">
              <a:solidFill>
                <a:srgbClr val="FFFFFF"/>
              </a:solidFill>
              <a:latin typeface="Arial" charset="0"/>
              <a:ea typeface="ＭＳ Ｐゴシック" charset="0"/>
              <a:cs typeface="ＭＳ Ｐゴシック" charset="0"/>
            </a:endParaRPr>
          </a:p>
        </p:txBody>
      </p:sp>
      <p:sp>
        <p:nvSpPr>
          <p:cNvPr id="340995" name="Rectangle 3"/>
          <p:cNvSpPr>
            <a:spLocks noGrp="1" noChangeArrowheads="1"/>
          </p:cNvSpPr>
          <p:nvPr>
            <p:ph type="body" idx="1"/>
          </p:nvPr>
        </p:nvSpPr>
        <p:spPr>
          <a:xfrm>
            <a:off x="1143000" y="1905000"/>
            <a:ext cx="2590800" cy="1295400"/>
          </a:xfrm>
          <a:solidFill>
            <a:schemeClr val="accent2"/>
          </a:solidFill>
        </p:spPr>
        <p:txBody>
          <a:bodyPr/>
          <a:lstStyle/>
          <a:p>
            <a:pPr algn="ctr">
              <a:buFont typeface="Wingdings" charset="0"/>
              <a:buNone/>
            </a:pPr>
            <a:r>
              <a:rPr kumimoji="0" lang="en-US" b="1">
                <a:latin typeface="Arial" charset="0"/>
                <a:ea typeface="ＭＳ Ｐゴシック" charset="0"/>
                <a:cs typeface="ＭＳ Ｐゴシック" charset="0"/>
              </a:rPr>
              <a:t>Subject</a:t>
            </a:r>
          </a:p>
          <a:p>
            <a:pPr algn="ctr">
              <a:buFont typeface="Wingdings" charset="0"/>
              <a:buNone/>
            </a:pPr>
            <a:r>
              <a:rPr kumimoji="0" lang="en-US" b="1">
                <a:latin typeface="Arial" charset="0"/>
                <a:ea typeface="ＭＳ Ｐゴシック" charset="0"/>
                <a:cs typeface="ＭＳ Ｐゴシック" charset="0"/>
              </a:rPr>
              <a:t>(Theme)</a:t>
            </a:r>
          </a:p>
        </p:txBody>
      </p:sp>
      <p:sp>
        <p:nvSpPr>
          <p:cNvPr id="340996" name="Rectangle 4"/>
          <p:cNvSpPr>
            <a:spLocks noChangeArrowheads="1"/>
          </p:cNvSpPr>
          <p:nvPr/>
        </p:nvSpPr>
        <p:spPr bwMode="auto">
          <a:xfrm>
            <a:off x="4876800" y="1905000"/>
            <a:ext cx="2819400" cy="12954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marL="342900" indent="-342900" algn="ctr">
              <a:lnSpc>
                <a:spcPct val="90000"/>
              </a:lnSpc>
              <a:spcBef>
                <a:spcPct val="20000"/>
              </a:spcBef>
              <a:buClr>
                <a:schemeClr val="tx2"/>
              </a:buClr>
              <a:buSzPct val="65000"/>
              <a:buFont typeface="Wingdings" charset="0"/>
              <a:buNone/>
            </a:pPr>
            <a:r>
              <a:rPr lang="en-US" sz="3200" b="1"/>
              <a:t>Complement</a:t>
            </a:r>
          </a:p>
          <a:p>
            <a:pPr marL="342900" indent="-342900" algn="ctr">
              <a:lnSpc>
                <a:spcPct val="90000"/>
              </a:lnSpc>
              <a:spcBef>
                <a:spcPct val="20000"/>
              </a:spcBef>
              <a:buClr>
                <a:schemeClr val="tx2"/>
              </a:buClr>
              <a:buSzPct val="65000"/>
              <a:buFont typeface="Wingdings" charset="0"/>
              <a:buNone/>
            </a:pPr>
            <a:r>
              <a:rPr lang="en-US" sz="3200" b="1"/>
              <a:t>(Thrust)</a:t>
            </a:r>
          </a:p>
        </p:txBody>
      </p:sp>
      <p:grpSp>
        <p:nvGrpSpPr>
          <p:cNvPr id="2" name="Group 5"/>
          <p:cNvGrpSpPr>
            <a:grpSpLocks/>
          </p:cNvGrpSpPr>
          <p:nvPr/>
        </p:nvGrpSpPr>
        <p:grpSpPr bwMode="auto">
          <a:xfrm>
            <a:off x="3886200" y="2133600"/>
            <a:ext cx="762000" cy="762000"/>
            <a:chOff x="2304" y="1344"/>
            <a:chExt cx="480" cy="480"/>
          </a:xfrm>
          <a:solidFill>
            <a:schemeClr val="tx1"/>
          </a:solidFill>
        </p:grpSpPr>
        <p:sp>
          <p:nvSpPr>
            <p:cNvPr id="80907" name="Rectangle 6"/>
            <p:cNvSpPr>
              <a:spLocks noChangeArrowheads="1"/>
            </p:cNvSpPr>
            <p:nvPr/>
          </p:nvSpPr>
          <p:spPr bwMode="auto">
            <a:xfrm>
              <a:off x="2496" y="1344"/>
              <a:ext cx="96" cy="4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p>
          </p:txBody>
        </p:sp>
        <p:sp>
          <p:nvSpPr>
            <p:cNvPr id="80908" name="Rectangle 7"/>
            <p:cNvSpPr>
              <a:spLocks noChangeArrowheads="1"/>
            </p:cNvSpPr>
            <p:nvPr/>
          </p:nvSpPr>
          <p:spPr bwMode="auto">
            <a:xfrm rot="5400000">
              <a:off x="2496" y="1344"/>
              <a:ext cx="96" cy="48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defRPr/>
              </a:pPr>
              <a:endParaRPr lang="en-US"/>
            </a:p>
          </p:txBody>
        </p:sp>
      </p:grpSp>
      <p:sp>
        <p:nvSpPr>
          <p:cNvPr id="341000" name="Rectangle 8"/>
          <p:cNvSpPr>
            <a:spLocks noChangeArrowheads="1"/>
          </p:cNvSpPr>
          <p:nvPr/>
        </p:nvSpPr>
        <p:spPr bwMode="auto">
          <a:xfrm>
            <a:off x="762000" y="685800"/>
            <a:ext cx="7620000" cy="2819400"/>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41001" name="Text Box 9"/>
          <p:cNvSpPr txBox="1">
            <a:spLocks noChangeArrowheads="1"/>
          </p:cNvSpPr>
          <p:nvPr/>
        </p:nvSpPr>
        <p:spPr bwMode="auto">
          <a:xfrm>
            <a:off x="1371600" y="3570288"/>
            <a:ext cx="2455863" cy="51911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2800" b="1" u="sng">
                <a:ea typeface="ＭＳ Ｐゴシック" pitchFamily="-112" charset="-128"/>
                <a:cs typeface="ＭＳ Ｐゴシック" pitchFamily="-112" charset="-128"/>
              </a:rPr>
              <a:t>The Question</a:t>
            </a:r>
          </a:p>
        </p:txBody>
      </p:sp>
      <p:sp>
        <p:nvSpPr>
          <p:cNvPr id="341002" name="Text Box 10"/>
          <p:cNvSpPr txBox="1">
            <a:spLocks noChangeArrowheads="1"/>
          </p:cNvSpPr>
          <p:nvPr/>
        </p:nvSpPr>
        <p:spPr bwMode="auto">
          <a:xfrm>
            <a:off x="5105400" y="3581400"/>
            <a:ext cx="2200275" cy="51911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sz="2800" b="1" u="sng">
                <a:ea typeface="ＭＳ Ｐゴシック" pitchFamily="-112" charset="-128"/>
                <a:cs typeface="ＭＳ Ｐゴシック" pitchFamily="-112" charset="-128"/>
              </a:rPr>
              <a:t>The Answer</a:t>
            </a:r>
          </a:p>
        </p:txBody>
      </p:sp>
      <p:sp>
        <p:nvSpPr>
          <p:cNvPr id="341003" name="Text Box 11"/>
          <p:cNvSpPr txBox="1">
            <a:spLocks noChangeArrowheads="1"/>
          </p:cNvSpPr>
          <p:nvPr/>
        </p:nvSpPr>
        <p:spPr bwMode="auto">
          <a:xfrm>
            <a:off x="1371600" y="4191000"/>
            <a:ext cx="3352800" cy="822325"/>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The reason people should praise God…</a:t>
            </a:r>
          </a:p>
        </p:txBody>
      </p:sp>
      <p:sp>
        <p:nvSpPr>
          <p:cNvPr id="341004" name="Text Box 12"/>
          <p:cNvSpPr txBox="1">
            <a:spLocks noChangeArrowheads="1"/>
          </p:cNvSpPr>
          <p:nvPr/>
        </p:nvSpPr>
        <p:spPr bwMode="auto">
          <a:xfrm>
            <a:off x="1371600" y="5273675"/>
            <a:ext cx="3352800" cy="8302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a:t>The test of a person</a:t>
            </a:r>
            <a:r>
              <a:rPr lang="en-US" altLang="ja-JP" b="1"/>
              <a:t>'s character…</a:t>
            </a:r>
            <a:endParaRPr lang="en-US" b="1"/>
          </a:p>
        </p:txBody>
      </p:sp>
      <p:sp>
        <p:nvSpPr>
          <p:cNvPr id="82954" name="Text Box 13"/>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2"/>
                </a:solidFill>
              </a:rPr>
              <a:t>29</a:t>
            </a:r>
            <a:endParaRPr lang="en-US">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0995">
                                            <p:bg/>
                                          </p:spTgt>
                                        </p:tgtEl>
                                        <p:attrNameLst>
                                          <p:attrName>style.visibility</p:attrName>
                                        </p:attrNameLst>
                                      </p:cBhvr>
                                      <p:to>
                                        <p:strVal val="visible"/>
                                      </p:to>
                                    </p:set>
                                    <p:anim calcmode="lin" valueType="num">
                                      <p:cBhvr>
                                        <p:cTn id="7" dur="1000" fill="hold"/>
                                        <p:tgtEl>
                                          <p:spTgt spid="340995">
                                            <p:bg/>
                                          </p:spTgt>
                                        </p:tgtEl>
                                        <p:attrNameLst>
                                          <p:attrName>ppt_w</p:attrName>
                                        </p:attrNameLst>
                                      </p:cBhvr>
                                      <p:tavLst>
                                        <p:tav tm="0">
                                          <p:val>
                                            <p:fltVal val="0"/>
                                          </p:val>
                                        </p:tav>
                                        <p:tav tm="100000">
                                          <p:val>
                                            <p:strVal val="#ppt_w"/>
                                          </p:val>
                                        </p:tav>
                                      </p:tavLst>
                                    </p:anim>
                                    <p:anim calcmode="lin" valueType="num">
                                      <p:cBhvr>
                                        <p:cTn id="8" dur="1000" fill="hold"/>
                                        <p:tgtEl>
                                          <p:spTgt spid="340995">
                                            <p:bg/>
                                          </p:spTgt>
                                        </p:tgtEl>
                                        <p:attrNameLst>
                                          <p:attrName>ppt_h</p:attrName>
                                        </p:attrNameLst>
                                      </p:cBhvr>
                                      <p:tavLst>
                                        <p:tav tm="0">
                                          <p:val>
                                            <p:fltVal val="0"/>
                                          </p:val>
                                        </p:tav>
                                        <p:tav tm="100000">
                                          <p:val>
                                            <p:strVal val="#ppt_h"/>
                                          </p:val>
                                        </p:tav>
                                      </p:tavLst>
                                    </p:anim>
                                    <p:anim calcmode="lin" valueType="num">
                                      <p:cBhvr>
                                        <p:cTn id="9" dur="1000" fill="hold"/>
                                        <p:tgtEl>
                                          <p:spTgt spid="340995">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0995">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1" nodeType="withEffect">
                                  <p:stCondLst>
                                    <p:cond delay="0"/>
                                  </p:stCondLst>
                                  <p:childTnLst>
                                    <p:set>
                                      <p:cBhvr>
                                        <p:cTn id="12" dur="1" fill="hold">
                                          <p:stCondLst>
                                            <p:cond delay="0"/>
                                          </p:stCondLst>
                                        </p:cTn>
                                        <p:tgtEl>
                                          <p:spTgt spid="340995">
                                            <p:txEl>
                                              <p:pRg st="0" end="0"/>
                                            </p:txEl>
                                          </p:spTgt>
                                        </p:tgtEl>
                                        <p:attrNameLst>
                                          <p:attrName>style.visibility</p:attrName>
                                        </p:attrNameLst>
                                      </p:cBhvr>
                                      <p:to>
                                        <p:strVal val="visible"/>
                                      </p:to>
                                    </p:set>
                                    <p:anim calcmode="lin" valueType="num">
                                      <p:cBhvr>
                                        <p:cTn id="13" dur="1000" fill="hold"/>
                                        <p:tgtEl>
                                          <p:spTgt spid="34099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4099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409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409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1" nodeType="clickEffect">
                                  <p:stCondLst>
                                    <p:cond delay="0"/>
                                  </p:stCondLst>
                                  <p:childTnLst>
                                    <p:set>
                                      <p:cBhvr>
                                        <p:cTn id="20" dur="1" fill="hold">
                                          <p:stCondLst>
                                            <p:cond delay="0"/>
                                          </p:stCondLst>
                                        </p:cTn>
                                        <p:tgtEl>
                                          <p:spTgt spid="340995">
                                            <p:txEl>
                                              <p:pRg st="1" end="1"/>
                                            </p:txEl>
                                          </p:spTgt>
                                        </p:tgtEl>
                                        <p:attrNameLst>
                                          <p:attrName>style.visibility</p:attrName>
                                        </p:attrNameLst>
                                      </p:cBhvr>
                                      <p:to>
                                        <p:strVal val="visible"/>
                                      </p:to>
                                    </p:set>
                                    <p:anim calcmode="lin" valueType="num">
                                      <p:cBhvr>
                                        <p:cTn id="21" dur="1000" fill="hold"/>
                                        <p:tgtEl>
                                          <p:spTgt spid="34099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4099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409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409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41001"/>
                                        </p:tgtEl>
                                        <p:attrNameLst>
                                          <p:attrName>style.visibility</p:attrName>
                                        </p:attrNameLst>
                                      </p:cBhvr>
                                      <p:to>
                                        <p:strVal val="visible"/>
                                      </p:to>
                                    </p:set>
                                    <p:anim calcmode="lin" valueType="num">
                                      <p:cBhvr>
                                        <p:cTn id="29" dur="1000" fill="hold"/>
                                        <p:tgtEl>
                                          <p:spTgt spid="341001"/>
                                        </p:tgtEl>
                                        <p:attrNameLst>
                                          <p:attrName>ppt_w</p:attrName>
                                        </p:attrNameLst>
                                      </p:cBhvr>
                                      <p:tavLst>
                                        <p:tav tm="0">
                                          <p:val>
                                            <p:fltVal val="0"/>
                                          </p:val>
                                        </p:tav>
                                        <p:tav tm="100000">
                                          <p:val>
                                            <p:strVal val="#ppt_w"/>
                                          </p:val>
                                        </p:tav>
                                      </p:tavLst>
                                    </p:anim>
                                    <p:anim calcmode="lin" valueType="num">
                                      <p:cBhvr>
                                        <p:cTn id="30" dur="1000" fill="hold"/>
                                        <p:tgtEl>
                                          <p:spTgt spid="341001"/>
                                        </p:tgtEl>
                                        <p:attrNameLst>
                                          <p:attrName>ppt_h</p:attrName>
                                        </p:attrNameLst>
                                      </p:cBhvr>
                                      <p:tavLst>
                                        <p:tav tm="0">
                                          <p:val>
                                            <p:fltVal val="0"/>
                                          </p:val>
                                        </p:tav>
                                        <p:tav tm="100000">
                                          <p:val>
                                            <p:strVal val="#ppt_h"/>
                                          </p:val>
                                        </p:tav>
                                      </p:tavLst>
                                    </p:anim>
                                    <p:anim calcmode="lin" valueType="num">
                                      <p:cBhvr>
                                        <p:cTn id="31" dur="1000" fill="hold"/>
                                        <p:tgtEl>
                                          <p:spTgt spid="34100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410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340996"/>
                                        </p:tgtEl>
                                        <p:attrNameLst>
                                          <p:attrName>style.visibility</p:attrName>
                                        </p:attrNameLst>
                                      </p:cBhvr>
                                      <p:to>
                                        <p:strVal val="visible"/>
                                      </p:to>
                                    </p:set>
                                    <p:anim calcmode="lin" valueType="num">
                                      <p:cBhvr>
                                        <p:cTn id="45" dur="1000" fill="hold"/>
                                        <p:tgtEl>
                                          <p:spTgt spid="340996"/>
                                        </p:tgtEl>
                                        <p:attrNameLst>
                                          <p:attrName>ppt_w</p:attrName>
                                        </p:attrNameLst>
                                      </p:cBhvr>
                                      <p:tavLst>
                                        <p:tav tm="0">
                                          <p:val>
                                            <p:fltVal val="0"/>
                                          </p:val>
                                        </p:tav>
                                        <p:tav tm="100000">
                                          <p:val>
                                            <p:strVal val="#ppt_w"/>
                                          </p:val>
                                        </p:tav>
                                      </p:tavLst>
                                    </p:anim>
                                    <p:anim calcmode="lin" valueType="num">
                                      <p:cBhvr>
                                        <p:cTn id="46" dur="1000" fill="hold"/>
                                        <p:tgtEl>
                                          <p:spTgt spid="340996"/>
                                        </p:tgtEl>
                                        <p:attrNameLst>
                                          <p:attrName>ppt_h</p:attrName>
                                        </p:attrNameLst>
                                      </p:cBhvr>
                                      <p:tavLst>
                                        <p:tav tm="0">
                                          <p:val>
                                            <p:fltVal val="0"/>
                                          </p:val>
                                        </p:tav>
                                        <p:tav tm="100000">
                                          <p:val>
                                            <p:strVal val="#ppt_h"/>
                                          </p:val>
                                        </p:tav>
                                      </p:tavLst>
                                    </p:anim>
                                    <p:anim calcmode="lin" valueType="num">
                                      <p:cBhvr>
                                        <p:cTn id="47" dur="1000" fill="hold"/>
                                        <p:tgtEl>
                                          <p:spTgt spid="340996"/>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409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341002"/>
                                        </p:tgtEl>
                                        <p:attrNameLst>
                                          <p:attrName>style.visibility</p:attrName>
                                        </p:attrNameLst>
                                      </p:cBhvr>
                                      <p:to>
                                        <p:strVal val="visible"/>
                                      </p:to>
                                    </p:set>
                                    <p:anim calcmode="lin" valueType="num">
                                      <p:cBhvr>
                                        <p:cTn id="53" dur="1000" fill="hold"/>
                                        <p:tgtEl>
                                          <p:spTgt spid="341002"/>
                                        </p:tgtEl>
                                        <p:attrNameLst>
                                          <p:attrName>ppt_w</p:attrName>
                                        </p:attrNameLst>
                                      </p:cBhvr>
                                      <p:tavLst>
                                        <p:tav tm="0">
                                          <p:val>
                                            <p:fltVal val="0"/>
                                          </p:val>
                                        </p:tav>
                                        <p:tav tm="100000">
                                          <p:val>
                                            <p:strVal val="#ppt_w"/>
                                          </p:val>
                                        </p:tav>
                                      </p:tavLst>
                                    </p:anim>
                                    <p:anim calcmode="lin" valueType="num">
                                      <p:cBhvr>
                                        <p:cTn id="54" dur="1000" fill="hold"/>
                                        <p:tgtEl>
                                          <p:spTgt spid="341002"/>
                                        </p:tgtEl>
                                        <p:attrNameLst>
                                          <p:attrName>ppt_h</p:attrName>
                                        </p:attrNameLst>
                                      </p:cBhvr>
                                      <p:tavLst>
                                        <p:tav tm="0">
                                          <p:val>
                                            <p:fltVal val="0"/>
                                          </p:val>
                                        </p:tav>
                                        <p:tav tm="100000">
                                          <p:val>
                                            <p:strVal val="#ppt_h"/>
                                          </p:val>
                                        </p:tav>
                                      </p:tavLst>
                                    </p:anim>
                                    <p:anim calcmode="lin" valueType="num">
                                      <p:cBhvr>
                                        <p:cTn id="55" dur="1000" fill="hold"/>
                                        <p:tgtEl>
                                          <p:spTgt spid="34100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410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341000"/>
                                        </p:tgtEl>
                                        <p:attrNameLst>
                                          <p:attrName>style.visibility</p:attrName>
                                        </p:attrNameLst>
                                      </p:cBhvr>
                                      <p:to>
                                        <p:strVal val="visible"/>
                                      </p:to>
                                    </p:set>
                                    <p:anim calcmode="lin" valueType="num">
                                      <p:cBhvr>
                                        <p:cTn id="61" dur="1000" fill="hold"/>
                                        <p:tgtEl>
                                          <p:spTgt spid="341000"/>
                                        </p:tgtEl>
                                        <p:attrNameLst>
                                          <p:attrName>ppt_w</p:attrName>
                                        </p:attrNameLst>
                                      </p:cBhvr>
                                      <p:tavLst>
                                        <p:tav tm="0">
                                          <p:val>
                                            <p:fltVal val="0"/>
                                          </p:val>
                                        </p:tav>
                                        <p:tav tm="100000">
                                          <p:val>
                                            <p:strVal val="#ppt_w"/>
                                          </p:val>
                                        </p:tav>
                                      </p:tavLst>
                                    </p:anim>
                                    <p:anim calcmode="lin" valueType="num">
                                      <p:cBhvr>
                                        <p:cTn id="62" dur="1000" fill="hold"/>
                                        <p:tgtEl>
                                          <p:spTgt spid="341000"/>
                                        </p:tgtEl>
                                        <p:attrNameLst>
                                          <p:attrName>ppt_h</p:attrName>
                                        </p:attrNameLst>
                                      </p:cBhvr>
                                      <p:tavLst>
                                        <p:tav tm="0">
                                          <p:val>
                                            <p:fltVal val="0"/>
                                          </p:val>
                                        </p:tav>
                                        <p:tav tm="100000">
                                          <p:val>
                                            <p:strVal val="#ppt_h"/>
                                          </p:val>
                                        </p:tav>
                                      </p:tavLst>
                                    </p:anim>
                                    <p:anim calcmode="lin" valueType="num">
                                      <p:cBhvr>
                                        <p:cTn id="63" dur="1000" fill="hold"/>
                                        <p:tgtEl>
                                          <p:spTgt spid="34100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410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341003"/>
                                        </p:tgtEl>
                                        <p:attrNameLst>
                                          <p:attrName>style.visibility</p:attrName>
                                        </p:attrNameLst>
                                      </p:cBhvr>
                                      <p:to>
                                        <p:strVal val="visible"/>
                                      </p:to>
                                    </p:set>
                                    <p:anim calcmode="lin" valueType="num">
                                      <p:cBhvr>
                                        <p:cTn id="69" dur="1000" fill="hold"/>
                                        <p:tgtEl>
                                          <p:spTgt spid="341003"/>
                                        </p:tgtEl>
                                        <p:attrNameLst>
                                          <p:attrName>ppt_w</p:attrName>
                                        </p:attrNameLst>
                                      </p:cBhvr>
                                      <p:tavLst>
                                        <p:tav tm="0">
                                          <p:val>
                                            <p:fltVal val="0"/>
                                          </p:val>
                                        </p:tav>
                                        <p:tav tm="100000">
                                          <p:val>
                                            <p:strVal val="#ppt_w"/>
                                          </p:val>
                                        </p:tav>
                                      </p:tavLst>
                                    </p:anim>
                                    <p:anim calcmode="lin" valueType="num">
                                      <p:cBhvr>
                                        <p:cTn id="70" dur="1000" fill="hold"/>
                                        <p:tgtEl>
                                          <p:spTgt spid="341003"/>
                                        </p:tgtEl>
                                        <p:attrNameLst>
                                          <p:attrName>ppt_h</p:attrName>
                                        </p:attrNameLst>
                                      </p:cBhvr>
                                      <p:tavLst>
                                        <p:tav tm="0">
                                          <p:val>
                                            <p:fltVal val="0"/>
                                          </p:val>
                                        </p:tav>
                                        <p:tav tm="100000">
                                          <p:val>
                                            <p:strVal val="#ppt_h"/>
                                          </p:val>
                                        </p:tav>
                                      </p:tavLst>
                                    </p:anim>
                                    <p:anim calcmode="lin" valueType="num">
                                      <p:cBhvr>
                                        <p:cTn id="71" dur="1000" fill="hold"/>
                                        <p:tgtEl>
                                          <p:spTgt spid="341003"/>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3410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341004"/>
                                        </p:tgtEl>
                                        <p:attrNameLst>
                                          <p:attrName>style.visibility</p:attrName>
                                        </p:attrNameLst>
                                      </p:cBhvr>
                                      <p:to>
                                        <p:strVal val="visible"/>
                                      </p:to>
                                    </p:set>
                                    <p:anim calcmode="lin" valueType="num">
                                      <p:cBhvr>
                                        <p:cTn id="77" dur="1000" fill="hold"/>
                                        <p:tgtEl>
                                          <p:spTgt spid="341004"/>
                                        </p:tgtEl>
                                        <p:attrNameLst>
                                          <p:attrName>ppt_w</p:attrName>
                                        </p:attrNameLst>
                                      </p:cBhvr>
                                      <p:tavLst>
                                        <p:tav tm="0">
                                          <p:val>
                                            <p:fltVal val="0"/>
                                          </p:val>
                                        </p:tav>
                                        <p:tav tm="100000">
                                          <p:val>
                                            <p:strVal val="#ppt_w"/>
                                          </p:val>
                                        </p:tav>
                                      </p:tavLst>
                                    </p:anim>
                                    <p:anim calcmode="lin" valueType="num">
                                      <p:cBhvr>
                                        <p:cTn id="78" dur="1000" fill="hold"/>
                                        <p:tgtEl>
                                          <p:spTgt spid="341004"/>
                                        </p:tgtEl>
                                        <p:attrNameLst>
                                          <p:attrName>ppt_h</p:attrName>
                                        </p:attrNameLst>
                                      </p:cBhvr>
                                      <p:tavLst>
                                        <p:tav tm="0">
                                          <p:val>
                                            <p:fltVal val="0"/>
                                          </p:val>
                                        </p:tav>
                                        <p:tav tm="100000">
                                          <p:val>
                                            <p:strVal val="#ppt_h"/>
                                          </p:val>
                                        </p:tav>
                                      </p:tavLst>
                                    </p:anim>
                                    <p:anim calcmode="lin" valueType="num">
                                      <p:cBhvr>
                                        <p:cTn id="79" dur="1000" fill="hold"/>
                                        <p:tgtEl>
                                          <p:spTgt spid="341004"/>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34100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animBg="1"/>
      <p:bldP spid="340995" grpId="1" build="p"/>
      <p:bldP spid="340996" grpId="0" animBg="1"/>
      <p:bldP spid="341000" grpId="0" animBg="1"/>
      <p:bldP spid="341001" grpId="0"/>
      <p:bldP spid="341002" grpId="0"/>
      <p:bldP spid="341003" grpId="0"/>
      <p:bldP spid="3410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algn="ctr"/>
            <a:endParaRPr lang="en-US">
              <a:cs typeface="Arial" charset="0"/>
            </a:endParaRPr>
          </a:p>
        </p:txBody>
      </p:sp>
      <p:sp>
        <p:nvSpPr>
          <p:cNvPr id="19479" name="Text Box 23"/>
          <p:cNvSpPr txBox="1">
            <a:spLocks noChangeArrowheads="1"/>
          </p:cNvSpPr>
          <p:nvPr/>
        </p:nvSpPr>
        <p:spPr bwMode="auto">
          <a:xfrm>
            <a:off x="323529" y="4133850"/>
            <a:ext cx="8208912" cy="2678113"/>
          </a:xfrm>
          <a:prstGeom prst="rect">
            <a:avLst/>
          </a:prstGeom>
          <a:solidFill>
            <a:srgbClr val="800000"/>
          </a:solidFill>
          <a:ln w="9525">
            <a:noFill/>
            <a:miter lim="800000"/>
            <a:headEnd/>
            <a:tailEnd/>
          </a:ln>
          <a:effectLst>
            <a:outerShdw blurRad="63500" dist="35921" dir="2700000" algn="ctr" rotWithShape="0">
              <a:srgbClr val="000000">
                <a:alpha val="74998"/>
              </a:srgb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bg1"/>
                </a:solidFill>
                <a:effectLst>
                  <a:outerShdw blurRad="38100" dist="38100" dir="2700000" algn="tl">
                    <a:srgbClr val="000000"/>
                  </a:outerShdw>
                </a:effectLst>
                <a:latin typeface="Arial"/>
                <a:cs typeface="Arial"/>
              </a:rPr>
              <a:t>WARNING:</a:t>
            </a:r>
          </a:p>
          <a:p>
            <a:pPr>
              <a:defRPr/>
            </a:pPr>
            <a:r>
              <a:rPr lang="en-US" b="1" dirty="0">
                <a:solidFill>
                  <a:schemeClr val="bg1"/>
                </a:solidFill>
                <a:effectLst>
                  <a:outerShdw blurRad="38100" dist="38100" dir="2700000" algn="tl">
                    <a:srgbClr val="000000"/>
                  </a:outerShdw>
                </a:effectLst>
                <a:latin typeface="Arial"/>
                <a:cs typeface="Arial"/>
              </a:rPr>
              <a:t>Writing statements in this four-point form forces you to be crystal clear on what you </a:t>
            </a:r>
            <a:r>
              <a:rPr lang="en-US" b="1" dirty="0">
                <a:solidFill>
                  <a:srgbClr val="FFFF00"/>
                </a:solidFill>
                <a:effectLst>
                  <a:outerShdw blurRad="38100" dist="38100" dir="2700000" algn="tl">
                    <a:srgbClr val="000000"/>
                  </a:outerShdw>
                </a:effectLst>
                <a:latin typeface="Arial"/>
                <a:cs typeface="Arial"/>
              </a:rPr>
              <a:t>think</a:t>
            </a:r>
            <a:r>
              <a:rPr lang="en-US" b="1" dirty="0">
                <a:solidFill>
                  <a:schemeClr val="bg1"/>
                </a:solidFill>
                <a:effectLst>
                  <a:outerShdw blurRad="38100" dist="38100" dir="2700000" algn="tl">
                    <a:srgbClr val="000000"/>
                  </a:outerShdw>
                </a:effectLst>
                <a:latin typeface="Arial"/>
                <a:cs typeface="Arial"/>
              </a:rPr>
              <a:t> a section of Scripture means!</a:t>
            </a:r>
          </a:p>
          <a:p>
            <a:pPr>
              <a:defRPr/>
            </a:pPr>
            <a:endParaRPr lang="en-US" b="1" dirty="0">
              <a:solidFill>
                <a:schemeClr val="bg1"/>
              </a:solidFill>
              <a:effectLst>
                <a:outerShdw blurRad="38100" dist="38100" dir="2700000" algn="tl">
                  <a:srgbClr val="000000"/>
                </a:outerShdw>
              </a:effectLst>
              <a:latin typeface="Arial"/>
              <a:cs typeface="Arial"/>
            </a:endParaRPr>
          </a:p>
          <a:p>
            <a:pPr>
              <a:defRPr/>
            </a:pPr>
            <a:r>
              <a:rPr lang="en-US" b="1" dirty="0">
                <a:solidFill>
                  <a:schemeClr val="bg1"/>
                </a:solidFill>
                <a:effectLst>
                  <a:outerShdw blurRad="38100" dist="38100" dir="2700000" algn="tl">
                    <a:srgbClr val="000000"/>
                  </a:outerShdw>
                </a:effectLst>
                <a:latin typeface="Arial"/>
                <a:cs typeface="Arial"/>
              </a:rPr>
              <a:t>However, you could be clear but </a:t>
            </a:r>
            <a:r>
              <a:rPr lang="en-US" b="1" dirty="0">
                <a:solidFill>
                  <a:srgbClr val="FFFF00"/>
                </a:solidFill>
                <a:effectLst>
                  <a:outerShdw blurRad="38100" dist="38100" dir="2700000" algn="tl">
                    <a:srgbClr val="000000"/>
                  </a:outerShdw>
                </a:effectLst>
                <a:latin typeface="Arial"/>
                <a:cs typeface="Arial"/>
              </a:rPr>
              <a:t>wrong</a:t>
            </a:r>
            <a:r>
              <a:rPr lang="en-US" b="1" dirty="0">
                <a:solidFill>
                  <a:schemeClr val="bg1"/>
                </a:solidFill>
                <a:effectLst>
                  <a:outerShdw blurRad="38100" dist="38100" dir="2700000" algn="tl">
                    <a:srgbClr val="000000"/>
                  </a:outerShdw>
                </a:effectLst>
                <a:latin typeface="Arial"/>
                <a:cs typeface="Arial"/>
              </a:rPr>
              <a:t>––so still use good hermeneutics!</a:t>
            </a:r>
            <a:endParaRPr lang="en-US" b="1" dirty="0">
              <a:solidFill>
                <a:schemeClr val="bg1"/>
              </a:solidFill>
              <a:latin typeface="Arial"/>
              <a:cs typeface="Arial"/>
            </a:endParaRPr>
          </a:p>
        </p:txBody>
      </p:sp>
      <p:sp>
        <p:nvSpPr>
          <p:cNvPr id="19459" name="Text Box 3"/>
          <p:cNvSpPr txBox="1">
            <a:spLocks noChangeArrowheads="1"/>
          </p:cNvSpPr>
          <p:nvPr/>
        </p:nvSpPr>
        <p:spPr bwMode="auto">
          <a:xfrm>
            <a:off x="533400" y="1295400"/>
            <a:ext cx="3352800" cy="1077913"/>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Arial"/>
                <a:ea typeface="ＭＳ Ｐゴシック" pitchFamily="-112" charset="-128"/>
                <a:cs typeface="Arial"/>
              </a:rPr>
              <a:t>Subject</a:t>
            </a:r>
            <a:br>
              <a:rPr lang="en-US" sz="3200" b="1">
                <a:solidFill>
                  <a:schemeClr val="bg1"/>
                </a:solidFill>
                <a:latin typeface="Arial"/>
                <a:ea typeface="ＭＳ Ｐゴシック" pitchFamily="-112" charset="-128"/>
                <a:cs typeface="Arial"/>
              </a:rPr>
            </a:br>
            <a:r>
              <a:rPr lang="en-US" sz="3200" b="1">
                <a:solidFill>
                  <a:schemeClr val="bg1"/>
                </a:solidFill>
                <a:latin typeface="Arial"/>
                <a:ea typeface="ＭＳ Ｐゴシック" pitchFamily="-112" charset="-128"/>
                <a:cs typeface="Arial"/>
              </a:rPr>
              <a:t>(Z</a:t>
            </a:r>
            <a:r>
              <a:rPr lang="en-US" sz="2000" b="1">
                <a:solidFill>
                  <a:schemeClr val="bg1"/>
                </a:solidFill>
                <a:latin typeface="Arial"/>
                <a:ea typeface="ＭＳ Ｐゴシック" pitchFamily="-112" charset="-128"/>
                <a:cs typeface="Arial"/>
              </a:rPr>
              <a:t>1</a:t>
            </a:r>
            <a:r>
              <a:rPr lang="en-US" sz="3200" b="1">
                <a:solidFill>
                  <a:schemeClr val="bg1"/>
                </a:solidFill>
                <a:latin typeface="Arial"/>
                <a:ea typeface="ＭＳ Ｐゴシック" pitchFamily="-112" charset="-128"/>
                <a:cs typeface="Arial"/>
              </a:rPr>
              <a:t>+X)</a:t>
            </a:r>
          </a:p>
        </p:txBody>
      </p:sp>
      <p:sp>
        <p:nvSpPr>
          <p:cNvPr id="19461" name="Rectangle 5"/>
          <p:cNvSpPr>
            <a:spLocks noGrp="1" noChangeArrowheads="1"/>
          </p:cNvSpPr>
          <p:nvPr>
            <p:ph type="title" idx="4294967295"/>
          </p:nvPr>
        </p:nvSpPr>
        <p:spPr>
          <a:xfrm>
            <a:off x="457200" y="274638"/>
            <a:ext cx="76200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en-US" sz="4000" b="1">
                <a:solidFill>
                  <a:schemeClr val="bg1"/>
                </a:solidFill>
                <a:effectLst>
                  <a:outerShdw blurRad="38100" dist="38100" dir="2700000" algn="tl">
                    <a:srgbClr val="000000"/>
                  </a:outerShdw>
                </a:effectLst>
                <a:latin typeface="Arial"/>
                <a:ea typeface="ＭＳ Ｐゴシック" charset="0"/>
                <a:cs typeface="Arial"/>
              </a:rPr>
              <a:t>What is the Z</a:t>
            </a:r>
            <a:r>
              <a:rPr lang="en-US" sz="2800" b="1">
                <a:solidFill>
                  <a:schemeClr val="bg1"/>
                </a:solidFill>
                <a:effectLst>
                  <a:outerShdw blurRad="38100" dist="38100" dir="2700000" algn="tl">
                    <a:srgbClr val="000000"/>
                  </a:outerShdw>
                </a:effectLst>
                <a:latin typeface="Arial"/>
                <a:ea typeface="ＭＳ Ｐゴシック" charset="0"/>
                <a:cs typeface="Arial"/>
              </a:rPr>
              <a:t>1</a:t>
            </a:r>
            <a:r>
              <a:rPr lang="en-US" sz="4000" b="1">
                <a:solidFill>
                  <a:schemeClr val="bg1"/>
                </a:solidFill>
                <a:effectLst>
                  <a:outerShdw blurRad="38100" dist="38100" dir="2700000" algn="tl">
                    <a:srgbClr val="000000"/>
                  </a:outerShdw>
                </a:effectLst>
                <a:latin typeface="Arial"/>
                <a:ea typeface="ＭＳ Ｐゴシック" charset="0"/>
                <a:cs typeface="Arial"/>
              </a:rPr>
              <a:t>+X+Z</a:t>
            </a:r>
            <a:r>
              <a:rPr lang="en-US" sz="2800" b="1">
                <a:solidFill>
                  <a:schemeClr val="bg1"/>
                </a:solidFill>
                <a:effectLst>
                  <a:outerShdw blurRad="38100" dist="38100" dir="2700000" algn="tl">
                    <a:srgbClr val="000000"/>
                  </a:outerShdw>
                </a:effectLst>
                <a:latin typeface="Arial"/>
                <a:ea typeface="ＭＳ Ｐゴシック" charset="0"/>
                <a:cs typeface="Arial"/>
              </a:rPr>
              <a:t>2</a:t>
            </a:r>
            <a:r>
              <a:rPr lang="en-US" sz="4000" b="1">
                <a:solidFill>
                  <a:schemeClr val="bg1"/>
                </a:solidFill>
                <a:effectLst>
                  <a:outerShdw blurRad="38100" dist="38100" dir="2700000" algn="tl">
                    <a:srgbClr val="000000"/>
                  </a:outerShdw>
                </a:effectLst>
                <a:latin typeface="Arial"/>
                <a:ea typeface="ＭＳ Ｐゴシック" charset="0"/>
                <a:cs typeface="Arial"/>
              </a:rPr>
              <a:t>+Y Form?</a:t>
            </a:r>
            <a:endParaRPr lang="en-US" sz="8000" b="1">
              <a:latin typeface="Arial"/>
              <a:ea typeface="ＭＳ Ｐゴシック" charset="0"/>
              <a:cs typeface="Arial"/>
            </a:endParaRPr>
          </a:p>
        </p:txBody>
      </p:sp>
      <p:sp>
        <p:nvSpPr>
          <p:cNvPr id="19462" name="Text Box 6"/>
          <p:cNvSpPr txBox="1">
            <a:spLocks noChangeArrowheads="1"/>
          </p:cNvSpPr>
          <p:nvPr/>
        </p:nvSpPr>
        <p:spPr bwMode="auto">
          <a:xfrm>
            <a:off x="8382000" y="76200"/>
            <a:ext cx="685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effectLst>
                  <a:outerShdw blurRad="38100" dist="38100" dir="2700000" algn="tl">
                    <a:srgbClr val="808080"/>
                  </a:outerShdw>
                </a:effectLst>
                <a:latin typeface="Arial"/>
                <a:cs typeface="Arial"/>
              </a:rPr>
              <a:t>33</a:t>
            </a:r>
          </a:p>
        </p:txBody>
      </p:sp>
      <p:sp>
        <p:nvSpPr>
          <p:cNvPr id="19464" name="Text Box 8"/>
          <p:cNvSpPr txBox="1">
            <a:spLocks noChangeArrowheads="1"/>
          </p:cNvSpPr>
          <p:nvPr/>
        </p:nvSpPr>
        <p:spPr bwMode="auto">
          <a:xfrm>
            <a:off x="4648200" y="1295400"/>
            <a:ext cx="4130675" cy="1077913"/>
          </a:xfrm>
          <a:prstGeom prst="rect">
            <a:avLst/>
          </a:prstGeom>
          <a:solidFill>
            <a:schemeClr val="tx2"/>
          </a:solid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chemeClr val="bg1"/>
                </a:solidFill>
                <a:latin typeface="Arial"/>
                <a:ea typeface="ＭＳ Ｐゴシック" pitchFamily="-112" charset="-128"/>
                <a:cs typeface="Arial"/>
              </a:rPr>
              <a:t>Complement</a:t>
            </a:r>
            <a:br>
              <a:rPr lang="en-US" sz="3200" b="1">
                <a:solidFill>
                  <a:schemeClr val="bg1"/>
                </a:solidFill>
                <a:latin typeface="Arial"/>
                <a:ea typeface="ＭＳ Ｐゴシック" pitchFamily="-112" charset="-128"/>
                <a:cs typeface="Arial"/>
              </a:rPr>
            </a:br>
            <a:r>
              <a:rPr lang="en-US" sz="3200" b="1">
                <a:solidFill>
                  <a:schemeClr val="bg1"/>
                </a:solidFill>
                <a:latin typeface="Arial"/>
                <a:ea typeface="ＭＳ Ｐゴシック" pitchFamily="-112" charset="-128"/>
                <a:cs typeface="Arial"/>
              </a:rPr>
              <a:t>(Z</a:t>
            </a:r>
            <a:r>
              <a:rPr lang="en-US" sz="2000" b="1">
                <a:solidFill>
                  <a:schemeClr val="bg1"/>
                </a:solidFill>
                <a:latin typeface="Arial"/>
                <a:ea typeface="ＭＳ Ｐゴシック" pitchFamily="-112" charset="-128"/>
                <a:cs typeface="Arial"/>
              </a:rPr>
              <a:t>2</a:t>
            </a:r>
            <a:r>
              <a:rPr lang="en-US" sz="3200" b="1">
                <a:solidFill>
                  <a:schemeClr val="bg1"/>
                </a:solidFill>
                <a:latin typeface="Arial"/>
                <a:ea typeface="ＭＳ Ｐゴシック" pitchFamily="-112" charset="-128"/>
                <a:cs typeface="Arial"/>
              </a:rPr>
              <a:t>+Y)</a:t>
            </a:r>
          </a:p>
        </p:txBody>
      </p:sp>
      <p:grpSp>
        <p:nvGrpSpPr>
          <p:cNvPr id="2" name="Group 11"/>
          <p:cNvGrpSpPr>
            <a:grpSpLocks/>
          </p:cNvGrpSpPr>
          <p:nvPr/>
        </p:nvGrpSpPr>
        <p:grpSpPr bwMode="auto">
          <a:xfrm>
            <a:off x="0" y="2590800"/>
            <a:ext cx="2057400" cy="1600200"/>
            <a:chOff x="0" y="1632"/>
            <a:chExt cx="1296" cy="1008"/>
          </a:xfrm>
          <a:solidFill>
            <a:srgbClr val="FFFF00"/>
          </a:solidFill>
        </p:grpSpPr>
        <p:sp>
          <p:nvSpPr>
            <p:cNvPr id="90130" name="AutoShape 9"/>
            <p:cNvSpPr>
              <a:spLocks noChangeArrowheads="1"/>
            </p:cNvSpPr>
            <p:nvPr/>
          </p:nvSpPr>
          <p:spPr bwMode="auto">
            <a:xfrm rot="10800000">
              <a:off x="0" y="1632"/>
              <a:ext cx="1296" cy="1008"/>
            </a:xfrm>
            <a:prstGeom prst="wedgeEllipseCallout">
              <a:avLst>
                <a:gd name="adj1" fmla="val -38273"/>
                <a:gd name="adj2" fmla="val 68153"/>
              </a:avLst>
            </a:prstGeom>
            <a:grpFill/>
            <a:ln w="9525">
              <a:solidFill>
                <a:schemeClr val="tx1"/>
              </a:solidFill>
              <a:miter lim="800000"/>
              <a:headEnd/>
              <a:tailEnd/>
            </a:ln>
          </p:spPr>
          <p:txBody>
            <a:bodyPr rot="10800000" wrap="none" anchor="ctr"/>
            <a:lstStyle/>
            <a:p>
              <a:pPr algn="ctr">
                <a:defRPr/>
              </a:pPr>
              <a:endParaRPr lang="en-US">
                <a:latin typeface="Arial"/>
                <a:ea typeface="ＭＳ Ｐゴシック" charset="-128"/>
                <a:cs typeface="Arial"/>
              </a:endParaRPr>
            </a:p>
          </p:txBody>
        </p:sp>
        <p:sp>
          <p:nvSpPr>
            <p:cNvPr id="90131" name="Text Box 10"/>
            <p:cNvSpPr txBox="1">
              <a:spLocks noChangeArrowheads="1"/>
            </p:cNvSpPr>
            <p:nvPr/>
          </p:nvSpPr>
          <p:spPr bwMode="auto">
            <a:xfrm>
              <a:off x="135" y="1753"/>
              <a:ext cx="978" cy="756"/>
            </a:xfrm>
            <a:prstGeom prst="rect">
              <a:avLst/>
            </a:prstGeom>
            <a:noFill/>
            <a:ln w="9525">
              <a:noFill/>
              <a:miter lim="800000"/>
              <a:headEnd/>
              <a:tailEnd/>
            </a:ln>
          </p:spPr>
          <p:txBody>
            <a:bodyPr wrap="none">
              <a:spAutoFit/>
            </a:bodyPr>
            <a:lstStyle/>
            <a:p>
              <a:pPr algn="ctr">
                <a:defRPr/>
              </a:pPr>
              <a:r>
                <a:rPr lang="ru-RU" b="1">
                  <a:latin typeface="Arial"/>
                  <a:ea typeface="ＭＳ Ｐゴシック" charset="-128"/>
                  <a:cs typeface="Arial"/>
                </a:rPr>
                <a:t>"</a:t>
              </a:r>
              <a:r>
                <a:rPr lang="en-US" b="1">
                  <a:latin typeface="Arial"/>
                  <a:ea typeface="ＭＳ Ｐゴシック" charset="-128"/>
                  <a:cs typeface="Arial"/>
                </a:rPr>
                <a:t>The</a:t>
              </a:r>
              <a:r>
                <a:rPr lang="ru-RU" b="1">
                  <a:latin typeface="Arial"/>
                  <a:ea typeface="ＭＳ Ｐゴシック" charset="-128"/>
                  <a:cs typeface="Arial"/>
                </a:rPr>
                <a:t>"</a:t>
              </a:r>
              <a:br>
                <a:rPr lang="en-US" b="1">
                  <a:latin typeface="Arial"/>
                  <a:ea typeface="ＭＳ Ｐゴシック" charset="-128"/>
                  <a:cs typeface="Arial"/>
                </a:rPr>
              </a:br>
              <a:r>
                <a:rPr lang="en-US" b="1">
                  <a:latin typeface="Arial"/>
                  <a:ea typeface="ＭＳ Ｐゴシック" charset="-128"/>
                  <a:cs typeface="Arial"/>
                </a:rPr>
                <a:t>+</a:t>
              </a:r>
              <a:br>
                <a:rPr lang="en-US" b="1">
                  <a:latin typeface="Arial"/>
                  <a:ea typeface="ＭＳ Ｐゴシック" charset="-128"/>
                  <a:cs typeface="Arial"/>
                </a:rPr>
              </a:br>
              <a:r>
                <a:rPr lang="en-US" b="1">
                  <a:latin typeface="Arial"/>
                  <a:ea typeface="ＭＳ Ｐゴシック" charset="-128"/>
                  <a:cs typeface="Arial"/>
                </a:rPr>
                <a:t>qualifiers</a:t>
              </a:r>
            </a:p>
          </p:txBody>
        </p:sp>
      </p:grpSp>
      <p:grpSp>
        <p:nvGrpSpPr>
          <p:cNvPr id="3" name="Group 12"/>
          <p:cNvGrpSpPr>
            <a:grpSpLocks/>
          </p:cNvGrpSpPr>
          <p:nvPr/>
        </p:nvGrpSpPr>
        <p:grpSpPr bwMode="auto">
          <a:xfrm>
            <a:off x="4572000" y="2590800"/>
            <a:ext cx="2057400" cy="1600200"/>
            <a:chOff x="0" y="1632"/>
            <a:chExt cx="1296" cy="1008"/>
          </a:xfrm>
          <a:solidFill>
            <a:srgbClr val="FFFF00"/>
          </a:solidFill>
        </p:grpSpPr>
        <p:sp>
          <p:nvSpPr>
            <p:cNvPr id="90128" name="AutoShape 13"/>
            <p:cNvSpPr>
              <a:spLocks noChangeArrowheads="1"/>
            </p:cNvSpPr>
            <p:nvPr/>
          </p:nvSpPr>
          <p:spPr bwMode="auto">
            <a:xfrm rot="10800000">
              <a:off x="0" y="1632"/>
              <a:ext cx="1296" cy="1008"/>
            </a:xfrm>
            <a:prstGeom prst="wedgeEllipseCallout">
              <a:avLst>
                <a:gd name="adj1" fmla="val -38273"/>
                <a:gd name="adj2" fmla="val 68153"/>
              </a:avLst>
            </a:prstGeom>
            <a:grpFill/>
            <a:ln w="9525">
              <a:solidFill>
                <a:schemeClr val="tx1"/>
              </a:solidFill>
              <a:miter lim="800000"/>
              <a:headEnd/>
              <a:tailEnd/>
            </a:ln>
          </p:spPr>
          <p:txBody>
            <a:bodyPr rot="10800000" wrap="none" anchor="ctr"/>
            <a:lstStyle/>
            <a:p>
              <a:pPr algn="ctr">
                <a:defRPr/>
              </a:pPr>
              <a:endParaRPr lang="en-US">
                <a:latin typeface="Arial"/>
                <a:ea typeface="ＭＳ Ｐゴシック" charset="-128"/>
                <a:cs typeface="Arial"/>
              </a:endParaRPr>
            </a:p>
          </p:txBody>
        </p:sp>
        <p:sp>
          <p:nvSpPr>
            <p:cNvPr id="90129" name="Text Box 14"/>
            <p:cNvSpPr txBox="1">
              <a:spLocks noChangeArrowheads="1"/>
            </p:cNvSpPr>
            <p:nvPr/>
          </p:nvSpPr>
          <p:spPr bwMode="auto">
            <a:xfrm>
              <a:off x="132" y="1753"/>
              <a:ext cx="978" cy="756"/>
            </a:xfrm>
            <a:prstGeom prst="rect">
              <a:avLst/>
            </a:prstGeom>
            <a:noFill/>
            <a:ln w="9525">
              <a:noFill/>
              <a:miter lim="800000"/>
              <a:headEnd/>
              <a:tailEnd/>
            </a:ln>
          </p:spPr>
          <p:txBody>
            <a:bodyPr wrap="none">
              <a:spAutoFit/>
            </a:bodyPr>
            <a:lstStyle/>
            <a:p>
              <a:pPr algn="ctr">
                <a:defRPr/>
              </a:pPr>
              <a:r>
                <a:rPr lang="ru-RU" b="1">
                  <a:latin typeface="Arial"/>
                  <a:ea typeface="ＭＳ Ｐゴシック" charset="-128"/>
                  <a:cs typeface="Arial"/>
                </a:rPr>
                <a:t>"</a:t>
              </a:r>
              <a:r>
                <a:rPr lang="en-US" b="1">
                  <a:latin typeface="Arial"/>
                  <a:ea typeface="ＭＳ Ｐゴシック" charset="-128"/>
                  <a:cs typeface="Arial"/>
                </a:rPr>
                <a:t>is</a:t>
              </a:r>
              <a:r>
                <a:rPr lang="ru-RU" b="1">
                  <a:latin typeface="Arial"/>
                  <a:ea typeface="ＭＳ Ｐゴシック" charset="-128"/>
                  <a:cs typeface="Arial"/>
                </a:rPr>
                <a:t>"</a:t>
              </a:r>
              <a:r>
                <a:rPr lang="en-US" b="1">
                  <a:latin typeface="Arial"/>
                  <a:ea typeface="ＭＳ Ｐゴシック" charset="-128"/>
                  <a:cs typeface="Arial"/>
                </a:rPr>
                <a:t> +</a:t>
              </a:r>
              <a:br>
                <a:rPr lang="en-US" b="1">
                  <a:latin typeface="Arial"/>
                  <a:ea typeface="ＭＳ Ｐゴシック" charset="-128"/>
                  <a:cs typeface="Arial"/>
                </a:rPr>
              </a:br>
              <a:r>
                <a:rPr lang="en-US" b="1">
                  <a:latin typeface="Arial"/>
                  <a:ea typeface="ＭＳ Ｐゴシック" charset="-128"/>
                  <a:cs typeface="Arial"/>
                </a:rPr>
                <a:t>matching</a:t>
              </a:r>
              <a:br>
                <a:rPr lang="en-US" b="1">
                  <a:latin typeface="Arial"/>
                  <a:ea typeface="ＭＳ Ｐゴシック" charset="-128"/>
                  <a:cs typeface="Arial"/>
                </a:rPr>
              </a:br>
              <a:r>
                <a:rPr lang="en-US" b="1">
                  <a:latin typeface="Arial"/>
                  <a:ea typeface="ＭＳ Ｐゴシック" charset="-128"/>
                  <a:cs typeface="Arial"/>
                </a:rPr>
                <a:t>qualifier</a:t>
              </a:r>
            </a:p>
          </p:txBody>
        </p:sp>
      </p:grpSp>
      <p:grpSp>
        <p:nvGrpSpPr>
          <p:cNvPr id="4" name="Group 21"/>
          <p:cNvGrpSpPr>
            <a:grpSpLocks/>
          </p:cNvGrpSpPr>
          <p:nvPr/>
        </p:nvGrpSpPr>
        <p:grpSpPr bwMode="auto">
          <a:xfrm>
            <a:off x="2133600" y="2590800"/>
            <a:ext cx="2057400" cy="1600200"/>
            <a:chOff x="1344" y="1632"/>
            <a:chExt cx="1296" cy="1008"/>
          </a:xfrm>
          <a:solidFill>
            <a:schemeClr val="bg1"/>
          </a:solidFill>
        </p:grpSpPr>
        <p:sp>
          <p:nvSpPr>
            <p:cNvPr id="90126" name="AutoShape 16"/>
            <p:cNvSpPr>
              <a:spLocks noChangeArrowheads="1"/>
            </p:cNvSpPr>
            <p:nvPr/>
          </p:nvSpPr>
          <p:spPr bwMode="auto">
            <a:xfrm rot="10800000">
              <a:off x="1344" y="1632"/>
              <a:ext cx="1296" cy="1008"/>
            </a:xfrm>
            <a:prstGeom prst="wedgeEllipseCallout">
              <a:avLst>
                <a:gd name="adj1" fmla="val 30861"/>
                <a:gd name="adj2" fmla="val 72912"/>
              </a:avLst>
            </a:prstGeom>
            <a:grpFill/>
            <a:ln w="9525">
              <a:solidFill>
                <a:schemeClr val="tx1"/>
              </a:solidFill>
              <a:miter lim="800000"/>
              <a:headEnd/>
              <a:tailEnd/>
            </a:ln>
          </p:spPr>
          <p:txBody>
            <a:bodyPr rot="10800000" wrap="none" anchor="ctr"/>
            <a:lstStyle/>
            <a:p>
              <a:pPr algn="ctr">
                <a:defRPr/>
              </a:pPr>
              <a:endParaRPr lang="en-US">
                <a:latin typeface="Arial"/>
                <a:ea typeface="ＭＳ Ｐゴシック" charset="-128"/>
                <a:cs typeface="Arial"/>
              </a:endParaRPr>
            </a:p>
          </p:txBody>
        </p:sp>
        <p:sp>
          <p:nvSpPr>
            <p:cNvPr id="90127" name="Text Box 17"/>
            <p:cNvSpPr txBox="1">
              <a:spLocks noChangeArrowheads="1"/>
            </p:cNvSpPr>
            <p:nvPr/>
          </p:nvSpPr>
          <p:spPr bwMode="auto">
            <a:xfrm>
              <a:off x="1617" y="1920"/>
              <a:ext cx="735" cy="288"/>
            </a:xfrm>
            <a:prstGeom prst="rect">
              <a:avLst/>
            </a:prstGeom>
            <a:noFill/>
            <a:ln w="9525">
              <a:noFill/>
              <a:miter lim="800000"/>
              <a:headEnd/>
              <a:tailEnd/>
            </a:ln>
          </p:spPr>
          <p:txBody>
            <a:bodyPr wrap="none">
              <a:spAutoFit/>
            </a:bodyPr>
            <a:lstStyle/>
            <a:p>
              <a:pPr algn="ctr">
                <a:defRPr/>
              </a:pPr>
              <a:r>
                <a:rPr lang="en-US" b="1" dirty="0">
                  <a:latin typeface="Arial"/>
                  <a:ea typeface="ＭＳ Ｐゴシック" charset="-128"/>
                  <a:cs typeface="Arial"/>
                </a:rPr>
                <a:t>Theme</a:t>
              </a:r>
            </a:p>
          </p:txBody>
        </p:sp>
      </p:grpSp>
      <p:grpSp>
        <p:nvGrpSpPr>
          <p:cNvPr id="5" name="Group 22"/>
          <p:cNvGrpSpPr>
            <a:grpSpLocks/>
          </p:cNvGrpSpPr>
          <p:nvPr/>
        </p:nvGrpSpPr>
        <p:grpSpPr bwMode="auto">
          <a:xfrm>
            <a:off x="6705600" y="2514600"/>
            <a:ext cx="2057400" cy="1600200"/>
            <a:chOff x="4224" y="1584"/>
            <a:chExt cx="1296" cy="1008"/>
          </a:xfrm>
          <a:solidFill>
            <a:schemeClr val="bg1"/>
          </a:solidFill>
        </p:grpSpPr>
        <p:sp>
          <p:nvSpPr>
            <p:cNvPr id="90124" name="AutoShape 19"/>
            <p:cNvSpPr>
              <a:spLocks noChangeArrowheads="1"/>
            </p:cNvSpPr>
            <p:nvPr/>
          </p:nvSpPr>
          <p:spPr bwMode="auto">
            <a:xfrm rot="10800000">
              <a:off x="4224" y="1584"/>
              <a:ext cx="1296" cy="1008"/>
            </a:xfrm>
            <a:prstGeom prst="wedgeEllipseCallout">
              <a:avLst>
                <a:gd name="adj1" fmla="val 33949"/>
                <a:gd name="adj2" fmla="val 64977"/>
              </a:avLst>
            </a:prstGeom>
            <a:grpFill/>
            <a:ln w="9525">
              <a:solidFill>
                <a:schemeClr val="tx1"/>
              </a:solidFill>
              <a:miter lim="800000"/>
              <a:headEnd/>
              <a:tailEnd/>
            </a:ln>
          </p:spPr>
          <p:txBody>
            <a:bodyPr rot="10800000" wrap="none" anchor="ctr"/>
            <a:lstStyle/>
            <a:p>
              <a:pPr algn="ctr">
                <a:defRPr/>
              </a:pPr>
              <a:endParaRPr lang="en-US">
                <a:latin typeface="Arial"/>
                <a:ea typeface="ＭＳ Ｐゴシック" charset="-128"/>
                <a:cs typeface="Arial"/>
              </a:endParaRPr>
            </a:p>
          </p:txBody>
        </p:sp>
        <p:sp>
          <p:nvSpPr>
            <p:cNvPr id="90125" name="Text Box 20"/>
            <p:cNvSpPr txBox="1">
              <a:spLocks noChangeArrowheads="1"/>
            </p:cNvSpPr>
            <p:nvPr/>
          </p:nvSpPr>
          <p:spPr bwMode="auto">
            <a:xfrm>
              <a:off x="4364" y="1920"/>
              <a:ext cx="1108" cy="288"/>
            </a:xfrm>
            <a:prstGeom prst="rect">
              <a:avLst/>
            </a:prstGeom>
            <a:noFill/>
            <a:ln w="9525">
              <a:noFill/>
              <a:miter lim="800000"/>
              <a:headEnd/>
              <a:tailEnd/>
            </a:ln>
          </p:spPr>
          <p:txBody>
            <a:bodyPr wrap="none">
              <a:spAutoFit/>
            </a:bodyPr>
            <a:lstStyle/>
            <a:p>
              <a:pPr algn="ctr">
                <a:defRPr/>
              </a:pPr>
              <a:r>
                <a:rPr lang="en-US" b="1" dirty="0">
                  <a:latin typeface="Arial"/>
                  <a:ea typeface="ＭＳ Ｐゴシック" charset="-128"/>
                  <a:cs typeface="Arial"/>
                </a:rPr>
                <a:t>Sub-theme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9479"/>
                                        </p:tgtEl>
                                        <p:attrNameLst>
                                          <p:attrName>style.visibility</p:attrName>
                                        </p:attrNameLst>
                                      </p:cBhvr>
                                      <p:to>
                                        <p:strVal val="visible"/>
                                      </p:to>
                                    </p:set>
                                    <p:animEffect transition="in" filter="wipe(down)">
                                      <p:cBhvr>
                                        <p:cTn id="27" dur="580">
                                          <p:stCondLst>
                                            <p:cond delay="0"/>
                                          </p:stCondLst>
                                        </p:cTn>
                                        <p:tgtEl>
                                          <p:spTgt spid="19479"/>
                                        </p:tgtEl>
                                      </p:cBhvr>
                                    </p:animEffect>
                                    <p:anim calcmode="lin" valueType="num">
                                      <p:cBhvr>
                                        <p:cTn id="28" dur="1822" tmFilter="0,0; 0.14,0.36; 0.43,0.73; 0.71,0.91; 1.0,1.0">
                                          <p:stCondLst>
                                            <p:cond delay="0"/>
                                          </p:stCondLst>
                                        </p:cTn>
                                        <p:tgtEl>
                                          <p:spTgt spid="19479"/>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9479"/>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9479"/>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9479"/>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9479"/>
                                        </p:tgtEl>
                                        <p:attrNameLst>
                                          <p:attrName>ppt_y</p:attrName>
                                        </p:attrNameLst>
                                      </p:cBhvr>
                                      <p:tavLst>
                                        <p:tav tm="0" fmla="#ppt_y-sin(pi*$)/81">
                                          <p:val>
                                            <p:fltVal val="0"/>
                                          </p:val>
                                        </p:tav>
                                        <p:tav tm="100000">
                                          <p:val>
                                            <p:fltVal val="1"/>
                                          </p:val>
                                        </p:tav>
                                      </p:tavLst>
                                    </p:anim>
                                    <p:animScale>
                                      <p:cBhvr>
                                        <p:cTn id="33" dur="26">
                                          <p:stCondLst>
                                            <p:cond delay="650"/>
                                          </p:stCondLst>
                                        </p:cTn>
                                        <p:tgtEl>
                                          <p:spTgt spid="19479"/>
                                        </p:tgtEl>
                                      </p:cBhvr>
                                      <p:to x="100000" y="60000"/>
                                    </p:animScale>
                                    <p:animScale>
                                      <p:cBhvr>
                                        <p:cTn id="34" dur="166" decel="50000">
                                          <p:stCondLst>
                                            <p:cond delay="676"/>
                                          </p:stCondLst>
                                        </p:cTn>
                                        <p:tgtEl>
                                          <p:spTgt spid="19479"/>
                                        </p:tgtEl>
                                      </p:cBhvr>
                                      <p:to x="100000" y="100000"/>
                                    </p:animScale>
                                    <p:animScale>
                                      <p:cBhvr>
                                        <p:cTn id="35" dur="26">
                                          <p:stCondLst>
                                            <p:cond delay="1312"/>
                                          </p:stCondLst>
                                        </p:cTn>
                                        <p:tgtEl>
                                          <p:spTgt spid="19479"/>
                                        </p:tgtEl>
                                      </p:cBhvr>
                                      <p:to x="100000" y="80000"/>
                                    </p:animScale>
                                    <p:animScale>
                                      <p:cBhvr>
                                        <p:cTn id="36" dur="166" decel="50000">
                                          <p:stCondLst>
                                            <p:cond delay="1338"/>
                                          </p:stCondLst>
                                        </p:cTn>
                                        <p:tgtEl>
                                          <p:spTgt spid="19479"/>
                                        </p:tgtEl>
                                      </p:cBhvr>
                                      <p:to x="100000" y="100000"/>
                                    </p:animScale>
                                    <p:animScale>
                                      <p:cBhvr>
                                        <p:cTn id="37" dur="26">
                                          <p:stCondLst>
                                            <p:cond delay="1642"/>
                                          </p:stCondLst>
                                        </p:cTn>
                                        <p:tgtEl>
                                          <p:spTgt spid="19479"/>
                                        </p:tgtEl>
                                      </p:cBhvr>
                                      <p:to x="100000" y="90000"/>
                                    </p:animScale>
                                    <p:animScale>
                                      <p:cBhvr>
                                        <p:cTn id="38" dur="166" decel="50000">
                                          <p:stCondLst>
                                            <p:cond delay="1668"/>
                                          </p:stCondLst>
                                        </p:cTn>
                                        <p:tgtEl>
                                          <p:spTgt spid="19479"/>
                                        </p:tgtEl>
                                      </p:cBhvr>
                                      <p:to x="100000" y="100000"/>
                                    </p:animScale>
                                    <p:animScale>
                                      <p:cBhvr>
                                        <p:cTn id="39" dur="26">
                                          <p:stCondLst>
                                            <p:cond delay="1808"/>
                                          </p:stCondLst>
                                        </p:cTn>
                                        <p:tgtEl>
                                          <p:spTgt spid="19479"/>
                                        </p:tgtEl>
                                      </p:cBhvr>
                                      <p:to x="100000" y="95000"/>
                                    </p:animScale>
                                    <p:animScale>
                                      <p:cBhvr>
                                        <p:cTn id="40" dur="166" decel="50000">
                                          <p:stCondLst>
                                            <p:cond delay="1834"/>
                                          </p:stCondLst>
                                        </p:cTn>
                                        <p:tgtEl>
                                          <p:spTgt spid="194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0560501"/>
              </p:ext>
            </p:extLst>
          </p:nvPr>
        </p:nvGraphicFramePr>
        <p:xfrm>
          <a:off x="467544" y="1340769"/>
          <a:ext cx="8496944" cy="5616623"/>
        </p:xfrm>
        <a:graphic>
          <a:graphicData uri="http://schemas.openxmlformats.org/drawingml/2006/table">
            <a:tbl>
              <a:tblPr firstRow="1" bandRow="1">
                <a:tableStyleId>{9DCAF9ED-07DC-4A11-8D7F-57B35C25682E}</a:tableStyleId>
              </a:tblPr>
              <a:tblGrid>
                <a:gridCol w="2124236">
                  <a:extLst>
                    <a:ext uri="{9D8B030D-6E8A-4147-A177-3AD203B41FA5}">
                      <a16:colId xmlns:a16="http://schemas.microsoft.com/office/drawing/2014/main" val="20000"/>
                    </a:ext>
                  </a:extLst>
                </a:gridCol>
                <a:gridCol w="2124236">
                  <a:extLst>
                    <a:ext uri="{9D8B030D-6E8A-4147-A177-3AD203B41FA5}">
                      <a16:colId xmlns:a16="http://schemas.microsoft.com/office/drawing/2014/main" val="20001"/>
                    </a:ext>
                  </a:extLst>
                </a:gridCol>
                <a:gridCol w="2124236">
                  <a:extLst>
                    <a:ext uri="{9D8B030D-6E8A-4147-A177-3AD203B41FA5}">
                      <a16:colId xmlns:a16="http://schemas.microsoft.com/office/drawing/2014/main" val="20002"/>
                    </a:ext>
                  </a:extLst>
                </a:gridCol>
                <a:gridCol w="2124236">
                  <a:extLst>
                    <a:ext uri="{9D8B030D-6E8A-4147-A177-3AD203B41FA5}">
                      <a16:colId xmlns:a16="http://schemas.microsoft.com/office/drawing/2014/main" val="20003"/>
                    </a:ext>
                  </a:extLst>
                </a:gridCol>
              </a:tblGrid>
              <a:tr h="668863">
                <a:tc>
                  <a:txBody>
                    <a:bodyPr/>
                    <a:lstStyle/>
                    <a:p>
                      <a:pPr marR="210820" algn="ctr">
                        <a:spcBef>
                          <a:spcPts val="1200"/>
                        </a:spcBef>
                        <a:spcAft>
                          <a:spcPts val="0"/>
                        </a:spcAft>
                      </a:pPr>
                      <a:r>
                        <a:rPr lang="en-US" sz="1800" dirty="0">
                          <a:effectLst/>
                        </a:rPr>
                        <a:t>Z</a:t>
                      </a:r>
                      <a:r>
                        <a:rPr lang="en-US" sz="1500" dirty="0">
                          <a:effectLst/>
                        </a:rPr>
                        <a:t>1</a:t>
                      </a:r>
                      <a:endParaRPr lang="en-SG" sz="1200" dirty="0">
                        <a:effectLst/>
                        <a:latin typeface="Times"/>
                        <a:ea typeface="Times New Roman"/>
                        <a:cs typeface="Times New Roman"/>
                      </a:endParaRPr>
                    </a:p>
                  </a:txBody>
                  <a:tcPr marL="50800" marR="5080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X</a:t>
                      </a:r>
                      <a:endParaRPr lang="en-SG" sz="1200" dirty="0">
                        <a:effectLst/>
                        <a:latin typeface="Times"/>
                        <a:ea typeface="Times New Roman"/>
                        <a:cs typeface="Times New Roman"/>
                      </a:endParaRPr>
                    </a:p>
                  </a:txBody>
                  <a:tcPr marL="50800" marR="50800" marT="0" marB="0" anchor="ctr">
                    <a:lnL>
                      <a:noFill/>
                    </a:lnL>
                    <a:lnR>
                      <a:noFill/>
                    </a:lnR>
                    <a:lnT w="12700" cmpd="sng">
                      <a:noFill/>
                    </a:lnT>
                    <a:lnB w="127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Z</a:t>
                      </a:r>
                      <a:r>
                        <a:rPr lang="en-US" sz="1500" dirty="0">
                          <a:effectLst/>
                        </a:rPr>
                        <a:t>2</a:t>
                      </a:r>
                      <a:endParaRPr lang="en-SG" sz="1200" dirty="0">
                        <a:effectLst/>
                        <a:latin typeface="Times"/>
                        <a:ea typeface="Times New Roman"/>
                        <a:cs typeface="Times New Roman"/>
                      </a:endParaRPr>
                    </a:p>
                  </a:txBody>
                  <a:tcPr marL="50800" marR="50800" marT="0" marB="0" anchor="ctr">
                    <a:lnL>
                      <a:noFill/>
                    </a:lnL>
                    <a:lnR>
                      <a:noFill/>
                    </a:lnR>
                    <a:lnT w="12700" cmpd="sng">
                      <a:noFill/>
                    </a:lnT>
                    <a:lnB w="12700" cmpd="sng">
                      <a:noFill/>
                    </a:lnB>
                    <a:lnTlToBr w="12700" cmpd="sng">
                      <a:noFill/>
                      <a:prstDash val="solid"/>
                    </a:lnTlToBr>
                    <a:lnBlToTr w="12700" cmpd="sng">
                      <a:noFill/>
                      <a:prstDash val="solid"/>
                    </a:lnBlToTr>
                    <a:solidFill>
                      <a:srgbClr val="0000FF"/>
                    </a:solidFill>
                  </a:tcPr>
                </a:tc>
                <a:tc>
                  <a:txBody>
                    <a:bodyPr/>
                    <a:lstStyle/>
                    <a:p>
                      <a:pPr marR="210820" algn="ctr">
                        <a:spcBef>
                          <a:spcPts val="1200"/>
                        </a:spcBef>
                        <a:spcAft>
                          <a:spcPts val="0"/>
                        </a:spcAft>
                      </a:pPr>
                      <a:r>
                        <a:rPr lang="en-US" sz="1800" dirty="0">
                          <a:effectLst/>
                        </a:rPr>
                        <a:t>Y</a:t>
                      </a:r>
                      <a:endParaRPr lang="en-SG" sz="1200" dirty="0">
                        <a:effectLst/>
                        <a:latin typeface="Times"/>
                        <a:ea typeface="Times New Roman"/>
                        <a:cs typeface="Times New Roman"/>
                      </a:endParaRPr>
                    </a:p>
                  </a:txBody>
                  <a:tcPr marL="50800" marR="5080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0000FF"/>
                    </a:solidFill>
                  </a:tcPr>
                </a:tc>
                <a:extLst>
                  <a:ext uri="{0D108BD9-81ED-4DB2-BD59-A6C34878D82A}">
                    <a16:rowId xmlns:a16="http://schemas.microsoft.com/office/drawing/2014/main" val="10000"/>
                  </a:ext>
                </a:extLst>
              </a:tr>
              <a:tr h="989552">
                <a:tc>
                  <a:txBody>
                    <a:bodyPr/>
                    <a:lstStyle/>
                    <a:p>
                      <a:pPr marR="210820" algn="l">
                        <a:spcBef>
                          <a:spcPts val="1200"/>
                        </a:spcBef>
                        <a:spcAft>
                          <a:spcPts val="0"/>
                        </a:spcAft>
                      </a:pPr>
                      <a:r>
                        <a:rPr lang="en-US" sz="2400" b="1" dirty="0">
                          <a:solidFill>
                            <a:srgbClr val="FFFFFF"/>
                          </a:solidFill>
                          <a:effectLst/>
                        </a:rPr>
                        <a:t> </a:t>
                      </a:r>
                      <a:endParaRPr lang="en-SG" sz="1600" b="1" dirty="0">
                        <a:solidFill>
                          <a:srgbClr val="FFFFFF"/>
                        </a:solidFill>
                        <a:effectLst/>
                        <a:latin typeface="Times"/>
                        <a:ea typeface="Times New Roman"/>
                        <a:cs typeface="Times New Roman"/>
                      </a:endParaRPr>
                    </a:p>
                  </a:txBody>
                  <a:tcPr marL="50800" marR="50800"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l">
                        <a:spcBef>
                          <a:spcPts val="1200"/>
                        </a:spcBef>
                        <a:spcAft>
                          <a:spcPts val="0"/>
                        </a:spcAft>
                      </a:pPr>
                      <a:r>
                        <a:rPr lang="en-US" sz="2400" b="1" dirty="0">
                          <a:solidFill>
                            <a:srgbClr val="FFFFFF"/>
                          </a:solidFill>
                          <a:effectLst/>
                        </a:rPr>
                        <a:t>Triumph over Satan</a:t>
                      </a:r>
                      <a:endParaRPr lang="en-SG" sz="1600" b="1" dirty="0">
                        <a:solidFill>
                          <a:srgbClr val="FFFFFF"/>
                        </a:solidFill>
                        <a:effectLst/>
                        <a:latin typeface="Times"/>
                        <a:ea typeface="Times New Roman"/>
                        <a:cs typeface="Times New Roman"/>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l">
                        <a:spcBef>
                          <a:spcPts val="1200"/>
                        </a:spcBef>
                        <a:spcAft>
                          <a:spcPts val="0"/>
                        </a:spcAft>
                      </a:pPr>
                      <a:r>
                        <a:rPr lang="en-US" sz="2400" b="1">
                          <a:solidFill>
                            <a:srgbClr val="FFFFFF"/>
                          </a:solidFill>
                          <a:effectLst/>
                        </a:rPr>
                        <a:t> </a:t>
                      </a:r>
                      <a:endParaRPr lang="en-SG" sz="1600" b="1">
                        <a:solidFill>
                          <a:srgbClr val="FFFFFF"/>
                        </a:solidFill>
                        <a:effectLst/>
                        <a:latin typeface="Times"/>
                        <a:ea typeface="Times New Roman"/>
                        <a:cs typeface="Times New Roman"/>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l">
                        <a:spcBef>
                          <a:spcPts val="1200"/>
                        </a:spcBef>
                        <a:spcAft>
                          <a:spcPts val="0"/>
                        </a:spcAft>
                      </a:pPr>
                      <a:r>
                        <a:rPr lang="en-US" sz="2400" b="1" dirty="0">
                          <a:solidFill>
                            <a:srgbClr val="FFFFFF"/>
                          </a:solidFill>
                          <a:effectLst/>
                        </a:rPr>
                        <a:t>trust in Christ</a:t>
                      </a:r>
                      <a:endParaRPr lang="en-SG" sz="1600" b="1" dirty="0">
                        <a:solidFill>
                          <a:srgbClr val="FFFFFF"/>
                        </a:solidFill>
                        <a:effectLst/>
                        <a:latin typeface="Times"/>
                        <a:ea typeface="Times New Roman"/>
                        <a:cs typeface="Times New Roman"/>
                      </a:endParaRPr>
                    </a:p>
                  </a:txBody>
                  <a:tcPr marL="50800" marR="50800" marT="0" marB="0">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79104">
                <a:tc>
                  <a:txBody>
                    <a:bodyPr/>
                    <a:lstStyle/>
                    <a:p>
                      <a:pPr marR="210820" algn="l">
                        <a:spcBef>
                          <a:spcPts val="1200"/>
                        </a:spcBef>
                        <a:spcAft>
                          <a:spcPts val="0"/>
                        </a:spcAft>
                      </a:pPr>
                      <a:r>
                        <a:rPr lang="en-US" sz="2400" b="1">
                          <a:solidFill>
                            <a:srgbClr val="FFFFFF"/>
                          </a:solidFill>
                          <a:effectLst/>
                        </a:rPr>
                        <a:t>The means by which </a:t>
                      </a:r>
                      <a:endParaRPr lang="en-SG" sz="1600" b="1">
                        <a:solidFill>
                          <a:srgbClr val="FFFFFF"/>
                        </a:solidFill>
                        <a:effectLst/>
                      </a:endParaRPr>
                    </a:p>
                    <a:p>
                      <a:pPr marR="210820" algn="l">
                        <a:spcAft>
                          <a:spcPts val="0"/>
                        </a:spcAft>
                      </a:pPr>
                      <a:r>
                        <a:rPr lang="en-US" sz="2400" b="1">
                          <a:solidFill>
                            <a:srgbClr val="FFFFFF"/>
                          </a:solidFill>
                          <a:effectLst/>
                        </a:rPr>
                        <a:t>(i.e. </a:t>
                      </a:r>
                      <a:r>
                        <a:rPr lang="ru-RU" sz="2400" b="1">
                          <a:solidFill>
                            <a:srgbClr val="FFFFFF"/>
                          </a:solidFill>
                          <a:effectLst/>
                        </a:rPr>
                        <a:t>"</a:t>
                      </a:r>
                      <a:r>
                        <a:rPr lang="en-US" sz="2400" b="1">
                          <a:solidFill>
                            <a:srgbClr val="FFFFFF"/>
                          </a:solidFill>
                          <a:effectLst/>
                        </a:rPr>
                        <a:t>The way…</a:t>
                      </a:r>
                      <a:r>
                        <a:rPr lang="ru-RU" sz="2400" b="1">
                          <a:solidFill>
                            <a:srgbClr val="FFFFFF"/>
                          </a:solidFill>
                          <a:effectLst/>
                        </a:rPr>
                        <a:t>"</a:t>
                      </a:r>
                      <a:endParaRPr lang="en-SG" sz="1600" b="1">
                        <a:solidFill>
                          <a:srgbClr val="FFFFFF"/>
                        </a:solidFill>
                        <a:effectLst/>
                        <a:latin typeface="Times"/>
                        <a:ea typeface="Times New Roman"/>
                        <a:cs typeface="Times New Roman"/>
                      </a:endParaRPr>
                    </a:p>
                  </a:txBody>
                  <a:tcPr marL="50800" marR="50800"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l">
                        <a:spcBef>
                          <a:spcPts val="1200"/>
                        </a:spcBef>
                        <a:spcAft>
                          <a:spcPts val="0"/>
                        </a:spcAft>
                      </a:pPr>
                      <a:r>
                        <a:rPr lang="en-US" sz="2400" b="1">
                          <a:solidFill>
                            <a:srgbClr val="FFFFFF"/>
                          </a:solidFill>
                          <a:effectLst/>
                        </a:rPr>
                        <a:t>God provides triumph over Satan </a:t>
                      </a:r>
                      <a:endParaRPr lang="en-SG" sz="1600" b="1">
                        <a:solidFill>
                          <a:srgbClr val="FFFFFF"/>
                        </a:solidFill>
                        <a:effectLst/>
                        <a:latin typeface="Times"/>
                        <a:ea typeface="Times New Roman"/>
                        <a:cs typeface="Times New Roman"/>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l">
                        <a:spcBef>
                          <a:spcPts val="1200"/>
                        </a:spcBef>
                        <a:spcAft>
                          <a:spcPts val="0"/>
                        </a:spcAft>
                      </a:pPr>
                      <a:r>
                        <a:rPr lang="en-US" sz="2400" b="1">
                          <a:solidFill>
                            <a:srgbClr val="FFFFFF"/>
                          </a:solidFill>
                          <a:effectLst/>
                        </a:rPr>
                        <a:t>is by </a:t>
                      </a:r>
                      <a:endParaRPr lang="en-SG" sz="1600" b="1">
                        <a:solidFill>
                          <a:srgbClr val="FFFFFF"/>
                        </a:solidFill>
                        <a:effectLst/>
                        <a:latin typeface="Times"/>
                        <a:ea typeface="Times New Roman"/>
                        <a:cs typeface="Times New Roman"/>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l">
                        <a:spcBef>
                          <a:spcPts val="1200"/>
                        </a:spcBef>
                        <a:spcAft>
                          <a:spcPts val="0"/>
                        </a:spcAft>
                      </a:pPr>
                      <a:r>
                        <a:rPr lang="en-US" sz="2400" b="1">
                          <a:solidFill>
                            <a:srgbClr val="FFFFFF"/>
                          </a:solidFill>
                          <a:effectLst/>
                        </a:rPr>
                        <a:t>enabling us to trust in Christ alone</a:t>
                      </a:r>
                      <a:endParaRPr lang="en-SG" sz="1600" b="1">
                        <a:solidFill>
                          <a:srgbClr val="FFFFFF"/>
                        </a:solidFill>
                        <a:effectLst/>
                        <a:latin typeface="Times"/>
                        <a:ea typeface="Times New Roman"/>
                        <a:cs typeface="Times New Roman"/>
                      </a:endParaRPr>
                    </a:p>
                  </a:txBody>
                  <a:tcPr marL="50800" marR="50800" marT="0" marB="0">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79104">
                <a:tc>
                  <a:txBody>
                    <a:bodyPr/>
                    <a:lstStyle/>
                    <a:p>
                      <a:pPr marR="210820" algn="l">
                        <a:spcBef>
                          <a:spcPts val="1200"/>
                        </a:spcBef>
                        <a:spcAft>
                          <a:spcPts val="0"/>
                        </a:spcAft>
                      </a:pPr>
                      <a:r>
                        <a:rPr lang="en-US" sz="2400" b="1">
                          <a:solidFill>
                            <a:srgbClr val="FFFFFF"/>
                          </a:solidFill>
                          <a:effectLst/>
                        </a:rPr>
                        <a:t>The means by which </a:t>
                      </a:r>
                      <a:endParaRPr lang="en-SG" sz="1600" b="1">
                        <a:solidFill>
                          <a:srgbClr val="FFFFFF"/>
                        </a:solidFill>
                        <a:effectLst/>
                        <a:latin typeface="Times"/>
                        <a:ea typeface="Times New Roman"/>
                        <a:cs typeface="Times New Roman"/>
                      </a:endParaRPr>
                    </a:p>
                  </a:txBody>
                  <a:tcPr marL="50800" marR="50800" marT="0" marB="0">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l">
                        <a:spcBef>
                          <a:spcPts val="1200"/>
                        </a:spcBef>
                        <a:spcAft>
                          <a:spcPts val="0"/>
                        </a:spcAft>
                      </a:pPr>
                      <a:r>
                        <a:rPr lang="en-US" sz="2400" b="1">
                          <a:solidFill>
                            <a:srgbClr val="FFFFFF"/>
                          </a:solidFill>
                          <a:effectLst/>
                        </a:rPr>
                        <a:t>we must fearlessly </a:t>
                      </a:r>
                      <a:br>
                        <a:rPr lang="en-US" sz="2400" b="1">
                          <a:solidFill>
                            <a:srgbClr val="FFFFFF"/>
                          </a:solidFill>
                          <a:effectLst/>
                        </a:rPr>
                      </a:br>
                      <a:r>
                        <a:rPr lang="en-US" sz="2400" b="1">
                          <a:solidFill>
                            <a:srgbClr val="FFFFFF"/>
                          </a:solidFill>
                          <a:effectLst/>
                        </a:rPr>
                        <a:t>trust Christ </a:t>
                      </a:r>
                      <a:endParaRPr lang="en-SG" sz="1600" b="1">
                        <a:solidFill>
                          <a:srgbClr val="FFFFFF"/>
                        </a:solidFill>
                        <a:effectLst/>
                        <a:latin typeface="Times"/>
                        <a:ea typeface="Times New Roman"/>
                        <a:cs typeface="Times New Roman"/>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l">
                        <a:spcBef>
                          <a:spcPts val="1200"/>
                        </a:spcBef>
                        <a:spcAft>
                          <a:spcPts val="0"/>
                        </a:spcAft>
                      </a:pPr>
                      <a:r>
                        <a:rPr lang="en-US" sz="2400" b="1">
                          <a:solidFill>
                            <a:srgbClr val="FFFFFF"/>
                          </a:solidFill>
                          <a:effectLst/>
                        </a:rPr>
                        <a:t>is by </a:t>
                      </a:r>
                      <a:endParaRPr lang="en-SG" sz="1600" b="1">
                        <a:solidFill>
                          <a:srgbClr val="FFFFFF"/>
                        </a:solidFill>
                        <a:effectLst/>
                        <a:latin typeface="Times"/>
                        <a:ea typeface="Times New Roman"/>
                        <a:cs typeface="Times New Roman"/>
                      </a:endParaRPr>
                    </a:p>
                  </a:txBody>
                  <a:tcPr marL="50800" marR="50800" marT="0" marB="0">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R="210820" algn="l">
                        <a:spcBef>
                          <a:spcPts val="1200"/>
                        </a:spcBef>
                        <a:spcAft>
                          <a:spcPts val="0"/>
                        </a:spcAft>
                      </a:pPr>
                      <a:r>
                        <a:rPr lang="en-US" sz="2400" b="1" dirty="0">
                          <a:solidFill>
                            <a:srgbClr val="FFFFFF"/>
                          </a:solidFill>
                          <a:effectLst/>
                        </a:rPr>
                        <a:t>trusting His provisions instead of our own</a:t>
                      </a:r>
                      <a:endParaRPr lang="en-SG" sz="1600" b="1" dirty="0">
                        <a:solidFill>
                          <a:srgbClr val="FFFFFF"/>
                        </a:solidFill>
                        <a:effectLst/>
                        <a:latin typeface="Times"/>
                        <a:ea typeface="Times New Roman"/>
                        <a:cs typeface="Times New Roman"/>
                      </a:endParaRPr>
                    </a:p>
                  </a:txBody>
                  <a:tcPr marL="50800" marR="50800" marT="0" marB="0">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7041" name="Text Box 4"/>
          <p:cNvSpPr txBox="1">
            <a:spLocks noChangeArrowheads="1"/>
          </p:cNvSpPr>
          <p:nvPr/>
        </p:nvSpPr>
        <p:spPr bwMode="auto">
          <a:xfrm>
            <a:off x="8534400" y="76200"/>
            <a:ext cx="533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rPr>
              <a:t>33</a:t>
            </a:r>
          </a:p>
        </p:txBody>
      </p:sp>
      <p:sp>
        <p:nvSpPr>
          <p:cNvPr id="87042" name="Rectangle 5"/>
          <p:cNvSpPr>
            <a:spLocks noGrp="1" noChangeArrowheads="1"/>
          </p:cNvSpPr>
          <p:nvPr>
            <p:ph type="title" idx="4294967295"/>
          </p:nvPr>
        </p:nvSpPr>
        <p:spPr>
          <a:xfrm>
            <a:off x="0" y="0"/>
            <a:ext cx="8229600" cy="731838"/>
          </a:xfrm>
          <a:solidFill>
            <a:schemeClr val="accent1"/>
          </a:solidFill>
        </p:spPr>
        <p:txBody>
          <a:bodyPr/>
          <a:lstStyle/>
          <a:p>
            <a:pPr eaLnBrk="1" hangingPunct="1"/>
            <a:r>
              <a:rPr lang="en-US" b="1" dirty="0">
                <a:solidFill>
                  <a:schemeClr val="tx1"/>
                </a:solidFill>
                <a:latin typeface="Arial" charset="0"/>
                <a:ea typeface="ＭＳ Ｐゴシック" charset="0"/>
                <a:cs typeface="ＭＳ Ｐゴシック" charset="0"/>
              </a:rPr>
              <a:t>Example 1 of Z</a:t>
            </a:r>
            <a:r>
              <a:rPr lang="en-US" sz="2800" b="1" dirty="0">
                <a:solidFill>
                  <a:schemeClr val="tx1"/>
                </a:solidFill>
                <a:latin typeface="Arial" charset="0"/>
                <a:ea typeface="ＭＳ Ｐゴシック" charset="0"/>
                <a:cs typeface="ＭＳ Ｐゴシック" charset="0"/>
              </a:rPr>
              <a:t>1</a:t>
            </a:r>
            <a:r>
              <a:rPr lang="en-US" b="1" dirty="0">
                <a:solidFill>
                  <a:schemeClr val="tx1"/>
                </a:solidFill>
                <a:latin typeface="Arial" charset="0"/>
                <a:ea typeface="ＭＳ Ｐゴシック" charset="0"/>
                <a:cs typeface="ＭＳ Ｐゴシック" charset="0"/>
              </a:rPr>
              <a:t>+X+Z</a:t>
            </a:r>
            <a:r>
              <a:rPr lang="en-US" sz="2800" b="1" dirty="0">
                <a:solidFill>
                  <a:schemeClr val="tx1"/>
                </a:solidFill>
                <a:latin typeface="Arial" charset="0"/>
                <a:ea typeface="ＭＳ Ｐゴシック" charset="0"/>
                <a:cs typeface="ＭＳ Ｐゴシック" charset="0"/>
              </a:rPr>
              <a:t>2</a:t>
            </a:r>
            <a:r>
              <a:rPr lang="en-US" b="1" dirty="0">
                <a:solidFill>
                  <a:schemeClr val="tx1"/>
                </a:solidFill>
                <a:latin typeface="Arial" charset="0"/>
                <a:ea typeface="ＭＳ Ｐゴシック" charset="0"/>
                <a:cs typeface="ＭＳ Ｐゴシック" charset="0"/>
              </a:rPr>
              <a:t>+Y Form</a:t>
            </a:r>
            <a:endParaRPr lang="en-US" sz="8000" b="1" dirty="0">
              <a:solidFill>
                <a:schemeClr val="tx1"/>
              </a:solidFill>
              <a:latin typeface="Times" charset="0"/>
              <a:ea typeface="ＭＳ Ｐゴシック" charset="0"/>
              <a:cs typeface="ＭＳ Ｐゴシック" charset="0"/>
            </a:endParaRPr>
          </a:p>
        </p:txBody>
      </p:sp>
      <p:sp>
        <p:nvSpPr>
          <p:cNvPr id="21514" name="Rectangle 10"/>
          <p:cNvSpPr>
            <a:spLocks noChangeArrowheads="1"/>
          </p:cNvSpPr>
          <p:nvPr/>
        </p:nvSpPr>
        <p:spPr bwMode="auto">
          <a:xfrm>
            <a:off x="6232850" y="2996952"/>
            <a:ext cx="2743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21515" name="Rectangle 11"/>
          <p:cNvSpPr>
            <a:spLocks noChangeArrowheads="1"/>
          </p:cNvSpPr>
          <p:nvPr/>
        </p:nvSpPr>
        <p:spPr bwMode="auto">
          <a:xfrm>
            <a:off x="2634479" y="2996952"/>
            <a:ext cx="1937522"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21516" name="Rectangle 12"/>
          <p:cNvSpPr>
            <a:spLocks noChangeArrowheads="1"/>
          </p:cNvSpPr>
          <p:nvPr/>
        </p:nvSpPr>
        <p:spPr bwMode="auto">
          <a:xfrm>
            <a:off x="43678" y="2996952"/>
            <a:ext cx="2531368"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21517" name="Rectangle 13"/>
          <p:cNvSpPr>
            <a:spLocks noChangeArrowheads="1"/>
          </p:cNvSpPr>
          <p:nvPr/>
        </p:nvSpPr>
        <p:spPr bwMode="auto">
          <a:xfrm>
            <a:off x="4716016" y="2996952"/>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21518" name="Rectangle 14"/>
          <p:cNvSpPr>
            <a:spLocks noChangeArrowheads="1"/>
          </p:cNvSpPr>
          <p:nvPr/>
        </p:nvSpPr>
        <p:spPr bwMode="auto">
          <a:xfrm>
            <a:off x="6080246" y="4673352"/>
            <a:ext cx="2743200" cy="1877144"/>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21519" name="Rectangle 15"/>
          <p:cNvSpPr>
            <a:spLocks noChangeArrowheads="1"/>
          </p:cNvSpPr>
          <p:nvPr/>
        </p:nvSpPr>
        <p:spPr bwMode="auto">
          <a:xfrm>
            <a:off x="2558278" y="4673352"/>
            <a:ext cx="19812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21520" name="Rectangle 16"/>
          <p:cNvSpPr>
            <a:spLocks noChangeArrowheads="1"/>
          </p:cNvSpPr>
          <p:nvPr/>
        </p:nvSpPr>
        <p:spPr bwMode="auto">
          <a:xfrm>
            <a:off x="43678" y="4673352"/>
            <a:ext cx="2531368"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21521" name="Rectangle 17"/>
          <p:cNvSpPr>
            <a:spLocks noChangeArrowheads="1"/>
          </p:cNvSpPr>
          <p:nvPr/>
        </p:nvSpPr>
        <p:spPr bwMode="auto">
          <a:xfrm>
            <a:off x="4708646" y="4673352"/>
            <a:ext cx="1295400" cy="15240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1516"/>
                                        </p:tgtEl>
                                      </p:cBhvr>
                                    </p:animEffect>
                                    <p:set>
                                      <p:cBhvr>
                                        <p:cTn id="7" dur="1" fill="hold">
                                          <p:stCondLst>
                                            <p:cond delay="499"/>
                                          </p:stCondLst>
                                        </p:cTn>
                                        <p:tgtEl>
                                          <p:spTgt spid="2151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21515"/>
                                        </p:tgtEl>
                                      </p:cBhvr>
                                    </p:animEffect>
                                    <p:set>
                                      <p:cBhvr>
                                        <p:cTn id="12" dur="1" fill="hold">
                                          <p:stCondLst>
                                            <p:cond delay="499"/>
                                          </p:stCondLst>
                                        </p:cTn>
                                        <p:tgtEl>
                                          <p:spTgt spid="2151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21517"/>
                                        </p:tgtEl>
                                      </p:cBhvr>
                                    </p:animEffect>
                                    <p:set>
                                      <p:cBhvr>
                                        <p:cTn id="17" dur="1" fill="hold">
                                          <p:stCondLst>
                                            <p:cond delay="499"/>
                                          </p:stCondLst>
                                        </p:cTn>
                                        <p:tgtEl>
                                          <p:spTgt spid="2151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21514"/>
                                        </p:tgtEl>
                                      </p:cBhvr>
                                    </p:animEffect>
                                    <p:set>
                                      <p:cBhvr>
                                        <p:cTn id="22" dur="1" fill="hold">
                                          <p:stCondLst>
                                            <p:cond delay="499"/>
                                          </p:stCondLst>
                                        </p:cTn>
                                        <p:tgtEl>
                                          <p:spTgt spid="2151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21520"/>
                                        </p:tgtEl>
                                      </p:cBhvr>
                                    </p:animEffect>
                                    <p:set>
                                      <p:cBhvr>
                                        <p:cTn id="27" dur="1" fill="hold">
                                          <p:stCondLst>
                                            <p:cond delay="499"/>
                                          </p:stCondLst>
                                        </p:cTn>
                                        <p:tgtEl>
                                          <p:spTgt spid="21520"/>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21519"/>
                                        </p:tgtEl>
                                      </p:cBhvr>
                                    </p:animEffect>
                                    <p:set>
                                      <p:cBhvr>
                                        <p:cTn id="32" dur="1" fill="hold">
                                          <p:stCondLst>
                                            <p:cond delay="499"/>
                                          </p:stCondLst>
                                        </p:cTn>
                                        <p:tgtEl>
                                          <p:spTgt spid="21519"/>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21521"/>
                                        </p:tgtEl>
                                      </p:cBhvr>
                                    </p:animEffect>
                                    <p:set>
                                      <p:cBhvr>
                                        <p:cTn id="37" dur="1" fill="hold">
                                          <p:stCondLst>
                                            <p:cond delay="499"/>
                                          </p:stCondLst>
                                        </p:cTn>
                                        <p:tgtEl>
                                          <p:spTgt spid="21521"/>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21518"/>
                                        </p:tgtEl>
                                      </p:cBhvr>
                                    </p:animEffect>
                                    <p:set>
                                      <p:cBhvr>
                                        <p:cTn id="42" dur="1" fill="hold">
                                          <p:stCondLst>
                                            <p:cond delay="499"/>
                                          </p:stCondLst>
                                        </p:cTn>
                                        <p:tgtEl>
                                          <p:spTgt spid="215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P spid="21516" grpId="0" animBg="1"/>
      <p:bldP spid="21517" grpId="0" animBg="1"/>
      <p:bldP spid="21518" grpId="0" animBg="1"/>
      <p:bldP spid="21519" grpId="0" animBg="1"/>
      <p:bldP spid="21520" grpId="0" animBg="1"/>
      <p:bldP spid="21521" grpId="0" animBg="1"/>
    </p:bldLst>
  </p:timing>
</p:sld>
</file>

<file path=ppt/theme/theme1.xml><?xml version="1.0" encoding="utf-8"?>
<a:theme xmlns:a="http://schemas.openxmlformats.org/drawingml/2006/main" name="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el Slide">
  <a:themeElements>
    <a:clrScheme name="Gel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Gel Slide">
      <a:majorFont>
        <a:latin typeface="Verdana"/>
        <a:ea typeface="MS Pゴシック"/>
        <a:cs typeface="MS Pゴシック"/>
      </a:majorFont>
      <a:minorFont>
        <a:latin typeface="Verdana"/>
        <a:ea typeface="MS Pゴシック"/>
        <a:cs typeface="MS P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l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l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l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2004:Templates:Presentations:Designs:Gel Slide</Template>
  <TotalTime>13802</TotalTime>
  <Words>2836</Words>
  <Application>Microsoft Macintosh PowerPoint</Application>
  <PresentationFormat>On-screen Show (4:3)</PresentationFormat>
  <Paragraphs>355</Paragraphs>
  <Slides>37</Slides>
  <Notes>36</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37</vt:i4>
      </vt:variant>
    </vt:vector>
  </HeadingPairs>
  <TitlesOfParts>
    <vt:vector size="59" baseType="lpstr">
      <vt:lpstr>Aramis Regular</vt:lpstr>
      <vt:lpstr>Times</vt:lpstr>
      <vt:lpstr>Arial</vt:lpstr>
      <vt:lpstr>Arial Black</vt:lpstr>
      <vt:lpstr>Book Antiqua</vt:lpstr>
      <vt:lpstr>Helvetica</vt:lpstr>
      <vt:lpstr>Impact</vt:lpstr>
      <vt:lpstr>Monotype Sorts</vt:lpstr>
      <vt:lpstr>Snell Roundhand Black</vt:lpstr>
      <vt:lpstr>Times New Roman</vt:lpstr>
      <vt:lpstr>Verdana</vt:lpstr>
      <vt:lpstr>Wingdings</vt:lpstr>
      <vt:lpstr>Contemporary</vt:lpstr>
      <vt:lpstr>Warp</vt:lpstr>
      <vt:lpstr>Bar Code</vt:lpstr>
      <vt:lpstr>Default Design</vt:lpstr>
      <vt:lpstr>Gel Slide</vt:lpstr>
      <vt:lpstr>1_untitled 1</vt:lpstr>
      <vt:lpstr>Blank Presentation</vt:lpstr>
      <vt:lpstr>1_Schmooze</vt:lpstr>
      <vt:lpstr>Schmooze</vt:lpstr>
      <vt:lpstr>1_Default Design</vt:lpstr>
      <vt:lpstr>Exegetical Outlining</vt:lpstr>
      <vt:lpstr>Sodom Experience (Gen. 19)</vt:lpstr>
      <vt:lpstr>What do you do for a living?</vt:lpstr>
      <vt:lpstr>Could you be more vague?</vt:lpstr>
      <vt:lpstr>The Preparing Expository Sermons Process</vt:lpstr>
      <vt:lpstr>Sometimes our Main Idea has missing elements.</vt:lpstr>
      <vt:lpstr>Forming the Exegetical Idea (CPT)</vt:lpstr>
      <vt:lpstr>What is the Z1+X+Z2+Y Form?</vt:lpstr>
      <vt:lpstr>Example 1 of Z1+X+Z2+Y Form</vt:lpstr>
      <vt:lpstr>Example 2 of Z1+X+Z2+Y Form</vt:lpstr>
      <vt:lpstr>Example 3 of Z1+X+Z2+Y Form</vt:lpstr>
      <vt:lpstr>Checking Z1+X+Z2+Y Form</vt:lpstr>
      <vt:lpstr>Checking Z1+X+Z2+Y Form</vt:lpstr>
      <vt:lpstr>Homiletical Questions &amp; Qualifiers</vt:lpstr>
      <vt:lpstr>Homiletical Questions &amp; Qualifiers</vt:lpstr>
      <vt:lpstr>Homiletical Questions &amp; Qualifiers</vt:lpstr>
      <vt:lpstr>How do you know which qualifier to use?</vt:lpstr>
      <vt:lpstr>What kind of animal are you?</vt:lpstr>
      <vt:lpstr>Psalm 23</vt:lpstr>
      <vt:lpstr>You're a sheep</vt:lpstr>
      <vt:lpstr>He leads me beside still waters </vt:lpstr>
      <vt:lpstr>Psalm 23</vt:lpstr>
      <vt:lpstr>Psalm 23 Exegetical Outline</vt:lpstr>
      <vt:lpstr>"He prepares a table before me in the presence of my enemies" (v. 5)</vt:lpstr>
      <vt:lpstr>"He prepares a table before me in the presence of my enemies" (v. 5)</vt:lpstr>
      <vt:lpstr>Psalm 23 Exegetical Outline</vt:lpstr>
      <vt:lpstr>Psalm 23</vt:lpstr>
      <vt:lpstr>What is dwelling  "in the house of the Lord forever"?</vt:lpstr>
      <vt:lpstr>Psalm 23 Exegetical Outline</vt:lpstr>
      <vt:lpstr>Psalm 23 Exegetical Outline</vt:lpstr>
      <vt:lpstr>How to Restore Relationships</vt:lpstr>
      <vt:lpstr>Matthew 18:15-20 (NIV 1984 ed.)</vt:lpstr>
      <vt:lpstr>I. The manner in which the church should correctly restore a sinning Christian is by keeping the matter as private as possible (15-17).   </vt:lpstr>
      <vt:lpstr>PowerPoint Presentation</vt:lpstr>
      <vt:lpstr>Exegetical Idea: The reason the church should restore a sinning Christian correctly is because it extends God's authority.</vt:lpstr>
      <vt:lpstr>Black</vt:lpstr>
      <vt:lpstr>Preaching (Homiletics)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186</cp:revision>
  <dcterms:created xsi:type="dcterms:W3CDTF">2016-09-12T14:23:22Z</dcterms:created>
  <dcterms:modified xsi:type="dcterms:W3CDTF">2023-11-22T15:30:35Z</dcterms:modified>
</cp:coreProperties>
</file>